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4"/>
  </p:notesMasterIdLst>
  <p:sldIdLst>
    <p:sldId id="327" r:id="rId2"/>
    <p:sldId id="322" r:id="rId3"/>
    <p:sldId id="328" r:id="rId4"/>
    <p:sldId id="261" r:id="rId5"/>
    <p:sldId id="289" r:id="rId6"/>
    <p:sldId id="316" r:id="rId7"/>
    <p:sldId id="301" r:id="rId8"/>
    <p:sldId id="288" r:id="rId9"/>
    <p:sldId id="295" r:id="rId10"/>
    <p:sldId id="329" r:id="rId11"/>
    <p:sldId id="332" r:id="rId12"/>
    <p:sldId id="298" r:id="rId13"/>
    <p:sldId id="315" r:id="rId14"/>
    <p:sldId id="272" r:id="rId15"/>
    <p:sldId id="333" r:id="rId16"/>
    <p:sldId id="263" r:id="rId17"/>
    <p:sldId id="330" r:id="rId18"/>
    <p:sldId id="268" r:id="rId19"/>
    <p:sldId id="297" r:id="rId20"/>
    <p:sldId id="302" r:id="rId21"/>
    <p:sldId id="281" r:id="rId22"/>
    <p:sldId id="299" r:id="rId23"/>
    <p:sldId id="310" r:id="rId24"/>
    <p:sldId id="331" r:id="rId25"/>
    <p:sldId id="271" r:id="rId26"/>
    <p:sldId id="296" r:id="rId27"/>
    <p:sldId id="308" r:id="rId28"/>
    <p:sldId id="280" r:id="rId29"/>
    <p:sldId id="265" r:id="rId30"/>
    <p:sldId id="290" r:id="rId31"/>
    <p:sldId id="269" r:id="rId32"/>
    <p:sldId id="334" r:id="rId33"/>
  </p:sldIdLst>
  <p:sldSz cx="12192000" cy="6858000"/>
  <p:notesSz cx="6858000" cy="9144000"/>
  <p:custDataLst>
    <p:tags r:id="rId35"/>
  </p:custDataLst>
  <p:defaultTextStyle>
    <a:defPPr>
      <a:defRPr lang="zh-CN"/>
    </a:defPPr>
    <a:lvl1pPr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p15:guide id="1" orient="horz" pos="2160">
          <p15:clr>
            <a:srgbClr val="A4A3A4"/>
          </p15:clr>
        </p15:guide>
        <p15:guide id="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FFFF"/>
    <a:srgbClr val="028DCC"/>
    <a:srgbClr val="87CB3D"/>
    <a:srgbClr val="B85099"/>
    <a:srgbClr val="E31F3B"/>
    <a:srgbClr val="6C0E42"/>
    <a:srgbClr val="404040"/>
    <a:srgbClr val="DB3C4C"/>
    <a:srgbClr val="FAFAFA"/>
    <a:srgbClr val="7F7F7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1394" autoAdjust="0"/>
    <p:restoredTop sz="94238" autoAdjust="0"/>
  </p:normalViewPr>
  <p:slideViewPr>
    <p:cSldViewPr snapToGrid="0">
      <p:cViewPr varScale="1">
        <p:scale>
          <a:sx n="72" d="100"/>
          <a:sy n="72" d="100"/>
        </p:scale>
        <p:origin x="396" y="60"/>
      </p:cViewPr>
      <p:guideLst>
        <p:guide orient="horz" pos="2160"/>
        <p:guide/>
      </p:guideLst>
    </p:cSldViewPr>
  </p:slideViewPr>
  <p:notesTextViewPr>
    <p:cViewPr>
      <p:scale>
        <a:sx n="3" d="2"/>
        <a:sy n="3" d="2"/>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viewProps" Target="viewProps.xml"/><Relationship Id="rId40" Type="http://schemas.microsoft.com/office/2015/10/relationships/revisionInfo" Target="revisionInfo.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ags" Target="tags/tag1.xml"/></Relationships>
</file>

<file path=ppt/media/hdphoto1.wdp>
</file>

<file path=ppt/media/hdphoto2.wdp>
</file>

<file path=ppt/media/image1.jpeg>
</file>

<file path=ppt/media/image10.jpg>
</file>

<file path=ppt/media/image11.png>
</file>

<file path=ppt/media/image12.jpg>
</file>

<file path=ppt/media/image13.jpg>
</file>

<file path=ppt/media/image14.png>
</file>

<file path=ppt/media/image15.jpg>
</file>

<file path=ppt/media/image16.jpeg>
</file>

<file path=ppt/media/image17.jpeg>
</file>

<file path=ppt/media/image18.png>
</file>

<file path=ppt/media/image19.jpeg>
</file>

<file path=ppt/media/image2.jpg>
</file>

<file path=ppt/media/image20.jpg>
</file>

<file path=ppt/media/image21.jpg>
</file>

<file path=ppt/media/image22.jpg>
</file>

<file path=ppt/media/image23.png>
</file>

<file path=ppt/media/image24.png>
</file>

<file path=ppt/media/image25.jpg>
</file>

<file path=ppt/media/image3.jpg>
</file>

<file path=ppt/media/image4.jpg>
</file>

<file path=ppt/media/image5.png>
</file>

<file path=ppt/media/image6.png>
</file>

<file path=ppt/media/image7.png>
</file>

<file path=ppt/media/image8.jp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eaLnBrk="1" fontAlgn="auto" hangingPunct="1">
              <a:spcBef>
                <a:spcPts val="0"/>
              </a:spcBef>
              <a:spcAft>
                <a:spcPts val="0"/>
              </a:spcAft>
              <a:defRPr sz="1200">
                <a:latin typeface="+mn-lt"/>
                <a:ea typeface="+mn-ea"/>
              </a:defRPr>
            </a:lvl1pPr>
          </a:lstStyle>
          <a:p>
            <a:pPr>
              <a:defRPr/>
            </a:pPr>
            <a:fld id="{78DF0A77-2099-4ED7-BBD0-DB514028A61B}" type="datetimeFigureOut">
              <a:rPr lang="zh-CN" altLang="en-US"/>
              <a:pPr>
                <a:defRPr/>
              </a:pPr>
              <a:t>2017/5/14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lvl="0"/>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a:t>单击此处编辑母版文本样式</a:t>
            </a:r>
          </a:p>
          <a:p>
            <a:pPr lvl="1"/>
            <a:r>
              <a:rPr lang="zh-CN" altLang="en-US" noProof="0"/>
              <a:t>第二级</a:t>
            </a:r>
          </a:p>
          <a:p>
            <a:pPr lvl="2"/>
            <a:r>
              <a:rPr lang="zh-CN" altLang="en-US" noProof="0"/>
              <a:t>第三级</a:t>
            </a:r>
          </a:p>
          <a:p>
            <a:pPr lvl="3"/>
            <a:r>
              <a:rPr lang="zh-CN" altLang="en-US" noProof="0"/>
              <a:t>第四级</a:t>
            </a:r>
          </a:p>
          <a:p>
            <a:pPr lvl="4"/>
            <a:r>
              <a:rPr lang="zh-CN" altLang="en-US" noProof="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eaLnBrk="1" fontAlgn="auto" hangingPunct="1">
              <a:spcBef>
                <a:spcPts val="0"/>
              </a:spcBef>
              <a:spcAft>
                <a:spcPts val="0"/>
              </a:spcAft>
              <a:defRPr sz="1200">
                <a:latin typeface="+mn-lt"/>
                <a:ea typeface="+mn-ea"/>
              </a:defRPr>
            </a:lvl1pPr>
          </a:lstStyle>
          <a:p>
            <a:pPr>
              <a:defRPr/>
            </a:pPr>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wrap="square" lIns="91440" tIns="45720" rIns="91440" bIns="45720" numCol="1" anchor="b" anchorCtr="0" compatLnSpc="1">
            <a:prstTxWarp prst="textNoShape">
              <a:avLst/>
            </a:prstTxWarp>
          </a:bodyPr>
          <a:lstStyle>
            <a:lvl1pPr algn="r" eaLnBrk="1" hangingPunct="1">
              <a:defRPr sz="1200"/>
            </a:lvl1pPr>
          </a:lstStyle>
          <a:p>
            <a:fld id="{99B9ACD5-4993-490D-9F63-8857A175D726}" type="slidenum">
              <a:rPr lang="zh-CN" altLang="en-US"/>
              <a:pPr/>
              <a:t>‹#›</a:t>
            </a:fld>
            <a:endParaRPr lang="zh-CN" altLang="en-US"/>
          </a:p>
        </p:txBody>
      </p:sp>
    </p:spTree>
    <p:extLst>
      <p:ext uri="{BB962C8B-B14F-4D97-AF65-F5344CB8AC3E}">
        <p14:creationId xmlns:p14="http://schemas.microsoft.com/office/powerpoint/2010/main" val="238352851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字体：造字工房</a:t>
            </a:r>
            <a:r>
              <a:rPr lang="zh-CN" altLang="en-US"/>
              <a:t>俊雅  </a:t>
            </a:r>
            <a:r>
              <a:rPr lang="en-US" altLang="zh-CN"/>
              <a:t>Agency FB</a:t>
            </a:r>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a:t>
            </a:fld>
            <a:endParaRPr lang="zh-CN" altLang="en-US"/>
          </a:p>
        </p:txBody>
      </p:sp>
    </p:spTree>
    <p:extLst>
      <p:ext uri="{BB962C8B-B14F-4D97-AF65-F5344CB8AC3E}">
        <p14:creationId xmlns:p14="http://schemas.microsoft.com/office/powerpoint/2010/main" val="105119835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10</a:t>
            </a:fld>
            <a:endParaRPr lang="zh-CN" altLang="en-US"/>
          </a:p>
        </p:txBody>
      </p:sp>
    </p:spTree>
    <p:extLst>
      <p:ext uri="{BB962C8B-B14F-4D97-AF65-F5344CB8AC3E}">
        <p14:creationId xmlns:p14="http://schemas.microsoft.com/office/powerpoint/2010/main" val="24560332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11</a:t>
            </a:fld>
            <a:endParaRPr lang="zh-CN" altLang="en-US"/>
          </a:p>
        </p:txBody>
      </p:sp>
    </p:spTree>
    <p:extLst>
      <p:ext uri="{BB962C8B-B14F-4D97-AF65-F5344CB8AC3E}">
        <p14:creationId xmlns:p14="http://schemas.microsoft.com/office/powerpoint/2010/main" val="289496203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12</a:t>
            </a:fld>
            <a:endParaRPr lang="zh-CN" altLang="en-US"/>
          </a:p>
        </p:txBody>
      </p:sp>
    </p:spTree>
    <p:extLst>
      <p:ext uri="{BB962C8B-B14F-4D97-AF65-F5344CB8AC3E}">
        <p14:creationId xmlns:p14="http://schemas.microsoft.com/office/powerpoint/2010/main" val="103334682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13</a:t>
            </a:fld>
            <a:endParaRPr lang="zh-CN" altLang="en-US"/>
          </a:p>
        </p:txBody>
      </p:sp>
    </p:spTree>
    <p:extLst>
      <p:ext uri="{BB962C8B-B14F-4D97-AF65-F5344CB8AC3E}">
        <p14:creationId xmlns:p14="http://schemas.microsoft.com/office/powerpoint/2010/main" val="381245084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14</a:t>
            </a:fld>
            <a:endParaRPr lang="zh-CN" altLang="en-US"/>
          </a:p>
        </p:txBody>
      </p:sp>
    </p:spTree>
    <p:extLst>
      <p:ext uri="{BB962C8B-B14F-4D97-AF65-F5344CB8AC3E}">
        <p14:creationId xmlns:p14="http://schemas.microsoft.com/office/powerpoint/2010/main" val="3116218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15</a:t>
            </a:fld>
            <a:endParaRPr lang="zh-CN" altLang="en-US"/>
          </a:p>
        </p:txBody>
      </p:sp>
    </p:spTree>
    <p:extLst>
      <p:ext uri="{BB962C8B-B14F-4D97-AF65-F5344CB8AC3E}">
        <p14:creationId xmlns:p14="http://schemas.microsoft.com/office/powerpoint/2010/main" val="107065942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16</a:t>
            </a:fld>
            <a:endParaRPr lang="zh-CN" altLang="en-US"/>
          </a:p>
        </p:txBody>
      </p:sp>
    </p:spTree>
    <p:extLst>
      <p:ext uri="{BB962C8B-B14F-4D97-AF65-F5344CB8AC3E}">
        <p14:creationId xmlns:p14="http://schemas.microsoft.com/office/powerpoint/2010/main" val="11575606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17</a:t>
            </a:fld>
            <a:endParaRPr lang="zh-CN" altLang="en-US"/>
          </a:p>
        </p:txBody>
      </p:sp>
    </p:spTree>
    <p:extLst>
      <p:ext uri="{BB962C8B-B14F-4D97-AF65-F5344CB8AC3E}">
        <p14:creationId xmlns:p14="http://schemas.microsoft.com/office/powerpoint/2010/main" val="230637286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18</a:t>
            </a:fld>
            <a:endParaRPr lang="zh-CN" altLang="en-US"/>
          </a:p>
        </p:txBody>
      </p:sp>
    </p:spTree>
    <p:extLst>
      <p:ext uri="{BB962C8B-B14F-4D97-AF65-F5344CB8AC3E}">
        <p14:creationId xmlns:p14="http://schemas.microsoft.com/office/powerpoint/2010/main" val="78051158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19</a:t>
            </a:fld>
            <a:endParaRPr lang="zh-CN" altLang="en-US"/>
          </a:p>
        </p:txBody>
      </p:sp>
    </p:spTree>
    <p:extLst>
      <p:ext uri="{BB962C8B-B14F-4D97-AF65-F5344CB8AC3E}">
        <p14:creationId xmlns:p14="http://schemas.microsoft.com/office/powerpoint/2010/main" val="195553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a:t>
            </a:fld>
            <a:endParaRPr lang="zh-CN" altLang="en-US"/>
          </a:p>
        </p:txBody>
      </p:sp>
    </p:spTree>
    <p:extLst>
      <p:ext uri="{BB962C8B-B14F-4D97-AF65-F5344CB8AC3E}">
        <p14:creationId xmlns:p14="http://schemas.microsoft.com/office/powerpoint/2010/main" val="34766138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20</a:t>
            </a:fld>
            <a:endParaRPr lang="zh-CN" altLang="en-US"/>
          </a:p>
        </p:txBody>
      </p:sp>
    </p:spTree>
    <p:extLst>
      <p:ext uri="{BB962C8B-B14F-4D97-AF65-F5344CB8AC3E}">
        <p14:creationId xmlns:p14="http://schemas.microsoft.com/office/powerpoint/2010/main" val="14935087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21</a:t>
            </a:fld>
            <a:endParaRPr lang="zh-CN" altLang="en-US"/>
          </a:p>
        </p:txBody>
      </p:sp>
    </p:spTree>
    <p:extLst>
      <p:ext uri="{BB962C8B-B14F-4D97-AF65-F5344CB8AC3E}">
        <p14:creationId xmlns:p14="http://schemas.microsoft.com/office/powerpoint/2010/main" val="34105194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22</a:t>
            </a:fld>
            <a:endParaRPr lang="zh-CN" altLang="en-US"/>
          </a:p>
        </p:txBody>
      </p:sp>
    </p:spTree>
    <p:extLst>
      <p:ext uri="{BB962C8B-B14F-4D97-AF65-F5344CB8AC3E}">
        <p14:creationId xmlns:p14="http://schemas.microsoft.com/office/powerpoint/2010/main" val="224714972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23</a:t>
            </a:fld>
            <a:endParaRPr lang="zh-CN" altLang="en-US"/>
          </a:p>
        </p:txBody>
      </p:sp>
    </p:spTree>
    <p:extLst>
      <p:ext uri="{BB962C8B-B14F-4D97-AF65-F5344CB8AC3E}">
        <p14:creationId xmlns:p14="http://schemas.microsoft.com/office/powerpoint/2010/main" val="22519161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24</a:t>
            </a:fld>
            <a:endParaRPr lang="zh-CN" altLang="en-US"/>
          </a:p>
        </p:txBody>
      </p:sp>
    </p:spTree>
    <p:extLst>
      <p:ext uri="{BB962C8B-B14F-4D97-AF65-F5344CB8AC3E}">
        <p14:creationId xmlns:p14="http://schemas.microsoft.com/office/powerpoint/2010/main" val="42468112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25</a:t>
            </a:fld>
            <a:endParaRPr lang="zh-CN" altLang="en-US"/>
          </a:p>
        </p:txBody>
      </p:sp>
    </p:spTree>
    <p:extLst>
      <p:ext uri="{BB962C8B-B14F-4D97-AF65-F5344CB8AC3E}">
        <p14:creationId xmlns:p14="http://schemas.microsoft.com/office/powerpoint/2010/main" val="264176401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26</a:t>
            </a:fld>
            <a:endParaRPr lang="zh-CN" altLang="en-US"/>
          </a:p>
        </p:txBody>
      </p:sp>
    </p:spTree>
    <p:extLst>
      <p:ext uri="{BB962C8B-B14F-4D97-AF65-F5344CB8AC3E}">
        <p14:creationId xmlns:p14="http://schemas.microsoft.com/office/powerpoint/2010/main" val="4160831592"/>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27</a:t>
            </a:fld>
            <a:endParaRPr lang="zh-CN" altLang="en-US"/>
          </a:p>
        </p:txBody>
      </p:sp>
    </p:spTree>
    <p:extLst>
      <p:ext uri="{BB962C8B-B14F-4D97-AF65-F5344CB8AC3E}">
        <p14:creationId xmlns:p14="http://schemas.microsoft.com/office/powerpoint/2010/main" val="23309316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28</a:t>
            </a:fld>
            <a:endParaRPr lang="zh-CN" altLang="en-US"/>
          </a:p>
        </p:txBody>
      </p:sp>
    </p:spTree>
    <p:extLst>
      <p:ext uri="{BB962C8B-B14F-4D97-AF65-F5344CB8AC3E}">
        <p14:creationId xmlns:p14="http://schemas.microsoft.com/office/powerpoint/2010/main" val="381913735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29</a:t>
            </a:fld>
            <a:endParaRPr lang="zh-CN" altLang="en-US"/>
          </a:p>
        </p:txBody>
      </p:sp>
    </p:spTree>
    <p:extLst>
      <p:ext uri="{BB962C8B-B14F-4D97-AF65-F5344CB8AC3E}">
        <p14:creationId xmlns:p14="http://schemas.microsoft.com/office/powerpoint/2010/main" val="1117792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a:t>
            </a:fld>
            <a:endParaRPr lang="zh-CN" altLang="en-US"/>
          </a:p>
        </p:txBody>
      </p:sp>
    </p:spTree>
    <p:extLst>
      <p:ext uri="{BB962C8B-B14F-4D97-AF65-F5344CB8AC3E}">
        <p14:creationId xmlns:p14="http://schemas.microsoft.com/office/powerpoint/2010/main" val="4806506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30</a:t>
            </a:fld>
            <a:endParaRPr lang="zh-CN" altLang="en-US"/>
          </a:p>
        </p:txBody>
      </p:sp>
    </p:spTree>
    <p:extLst>
      <p:ext uri="{BB962C8B-B14F-4D97-AF65-F5344CB8AC3E}">
        <p14:creationId xmlns:p14="http://schemas.microsoft.com/office/powerpoint/2010/main" val="334865232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31</a:t>
            </a:fld>
            <a:endParaRPr lang="zh-CN" altLang="en-US"/>
          </a:p>
        </p:txBody>
      </p:sp>
    </p:spTree>
    <p:extLst>
      <p:ext uri="{BB962C8B-B14F-4D97-AF65-F5344CB8AC3E}">
        <p14:creationId xmlns:p14="http://schemas.microsoft.com/office/powerpoint/2010/main" val="309745432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32</a:t>
            </a:fld>
            <a:endParaRPr lang="zh-CN" altLang="en-US"/>
          </a:p>
        </p:txBody>
      </p:sp>
    </p:spTree>
    <p:extLst>
      <p:ext uri="{BB962C8B-B14F-4D97-AF65-F5344CB8AC3E}">
        <p14:creationId xmlns:p14="http://schemas.microsoft.com/office/powerpoint/2010/main" val="37724170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4</a:t>
            </a:fld>
            <a:endParaRPr lang="zh-CN" altLang="en-US"/>
          </a:p>
        </p:txBody>
      </p:sp>
    </p:spTree>
    <p:extLst>
      <p:ext uri="{BB962C8B-B14F-4D97-AF65-F5344CB8AC3E}">
        <p14:creationId xmlns:p14="http://schemas.microsoft.com/office/powerpoint/2010/main" val="18214701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5</a:t>
            </a:fld>
            <a:endParaRPr lang="zh-CN" altLang="en-US"/>
          </a:p>
        </p:txBody>
      </p:sp>
    </p:spTree>
    <p:extLst>
      <p:ext uri="{BB962C8B-B14F-4D97-AF65-F5344CB8AC3E}">
        <p14:creationId xmlns:p14="http://schemas.microsoft.com/office/powerpoint/2010/main" val="28743849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6</a:t>
            </a:fld>
            <a:endParaRPr lang="zh-CN" altLang="en-US"/>
          </a:p>
        </p:txBody>
      </p:sp>
    </p:spTree>
    <p:extLst>
      <p:ext uri="{BB962C8B-B14F-4D97-AF65-F5344CB8AC3E}">
        <p14:creationId xmlns:p14="http://schemas.microsoft.com/office/powerpoint/2010/main" val="1013915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7</a:t>
            </a:fld>
            <a:endParaRPr lang="zh-CN" altLang="en-US"/>
          </a:p>
        </p:txBody>
      </p:sp>
    </p:spTree>
    <p:extLst>
      <p:ext uri="{BB962C8B-B14F-4D97-AF65-F5344CB8AC3E}">
        <p14:creationId xmlns:p14="http://schemas.microsoft.com/office/powerpoint/2010/main" val="243011552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8</a:t>
            </a:fld>
            <a:endParaRPr lang="zh-CN" altLang="en-US"/>
          </a:p>
        </p:txBody>
      </p:sp>
    </p:spTree>
    <p:extLst>
      <p:ext uri="{BB962C8B-B14F-4D97-AF65-F5344CB8AC3E}">
        <p14:creationId xmlns:p14="http://schemas.microsoft.com/office/powerpoint/2010/main" val="127721845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9B9ACD5-4993-490D-9F63-8857A175D726}" type="slidenum">
              <a:rPr lang="zh-CN" altLang="en-US" smtClean="0"/>
              <a:pPr/>
              <a:t>9</a:t>
            </a:fld>
            <a:endParaRPr lang="zh-CN" altLang="en-US"/>
          </a:p>
        </p:txBody>
      </p:sp>
    </p:spTree>
    <p:extLst>
      <p:ext uri="{BB962C8B-B14F-4D97-AF65-F5344CB8AC3E}">
        <p14:creationId xmlns:p14="http://schemas.microsoft.com/office/powerpoint/2010/main" val="45555201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7308603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1E3A6A11-58F9-4723-A92D-E929B83CFDD8}" type="datetimeFigureOut">
              <a:rPr lang="zh-CN" altLang="en-US"/>
              <a:pPr>
                <a:defRPr/>
              </a:pPr>
              <a:t>2017/5/14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9BA8B21C-8687-4765-8BDB-C52167D1EB6E}" type="slidenum">
              <a:rPr lang="zh-CN" altLang="en-US"/>
              <a:pPr/>
              <a:t>‹#›</a:t>
            </a:fld>
            <a:endParaRPr lang="zh-CN" altLang="en-US"/>
          </a:p>
        </p:txBody>
      </p:sp>
    </p:spTree>
    <p:extLst>
      <p:ext uri="{BB962C8B-B14F-4D97-AF65-F5344CB8AC3E}">
        <p14:creationId xmlns:p14="http://schemas.microsoft.com/office/powerpoint/2010/main" val="20328561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zh-CN" altLang="en-US" noProof="0"/>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3"/>
          <p:cNvSpPr>
            <a:spLocks noGrp="1"/>
          </p:cNvSpPr>
          <p:nvPr>
            <p:ph type="dt" sz="half" idx="10"/>
          </p:nvPr>
        </p:nvSpPr>
        <p:spPr/>
        <p:txBody>
          <a:bodyPr/>
          <a:lstStyle>
            <a:lvl1pPr>
              <a:defRPr/>
            </a:lvl1pPr>
          </a:lstStyle>
          <a:p>
            <a:pPr>
              <a:defRPr/>
            </a:pPr>
            <a:fld id="{958C3543-12E8-41E8-B792-3FC4AAAD13C1}" type="datetimeFigureOut">
              <a:rPr lang="zh-CN" altLang="en-US"/>
              <a:pPr>
                <a:defRPr/>
              </a:pPr>
              <a:t>2017/5/14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84FEE633-5D98-42A7-B8B5-38C075D1D5E5}" type="slidenum">
              <a:rPr lang="zh-CN" altLang="en-US"/>
              <a:pPr/>
              <a:t>‹#›</a:t>
            </a:fld>
            <a:endParaRPr lang="zh-CN" altLang="en-US"/>
          </a:p>
        </p:txBody>
      </p:sp>
    </p:spTree>
    <p:extLst>
      <p:ext uri="{BB962C8B-B14F-4D97-AF65-F5344CB8AC3E}">
        <p14:creationId xmlns:p14="http://schemas.microsoft.com/office/powerpoint/2010/main" val="73009823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AD7D2D28-E8A0-40C3-9E07-86C241896AFB}" type="datetimeFigureOut">
              <a:rPr lang="zh-CN" altLang="en-US"/>
              <a:pPr>
                <a:defRPr/>
              </a:pPr>
              <a:t>2017/5/14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9DC3F693-9EE4-4A67-A7FA-E73A2989A70D}" type="slidenum">
              <a:rPr lang="zh-CN" altLang="en-US"/>
              <a:pPr/>
              <a:t>‹#›</a:t>
            </a:fld>
            <a:endParaRPr lang="zh-CN" altLang="en-US"/>
          </a:p>
        </p:txBody>
      </p:sp>
    </p:spTree>
    <p:extLst>
      <p:ext uri="{BB962C8B-B14F-4D97-AF65-F5344CB8AC3E}">
        <p14:creationId xmlns:p14="http://schemas.microsoft.com/office/powerpoint/2010/main" val="423512338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lvl1pPr>
              <a:defRPr/>
            </a:lvl1pPr>
          </a:lstStyle>
          <a:p>
            <a:pPr>
              <a:defRPr/>
            </a:pPr>
            <a:fld id="{9E4C08EF-9433-4D3E-B912-B49B7CC531BF}" type="datetimeFigureOut">
              <a:rPr lang="zh-CN" altLang="en-US"/>
              <a:pPr>
                <a:defRPr/>
              </a:pPr>
              <a:t>2017/5/14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83EDF288-10FE-4776-8760-57E7F945E01D}" type="slidenum">
              <a:rPr lang="zh-CN" altLang="en-US"/>
              <a:pPr/>
              <a:t>‹#›</a:t>
            </a:fld>
            <a:endParaRPr lang="zh-CN" altLang="en-US"/>
          </a:p>
        </p:txBody>
      </p:sp>
    </p:spTree>
    <p:extLst>
      <p:ext uri="{BB962C8B-B14F-4D97-AF65-F5344CB8AC3E}">
        <p14:creationId xmlns:p14="http://schemas.microsoft.com/office/powerpoint/2010/main" val="24100954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空白页">
    <p:bg>
      <p:bgPr>
        <a:solidFill>
          <a:schemeClr val="bg2"/>
        </a:solidFill>
        <a:effectLst/>
      </p:bgPr>
    </p:bg>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BEBA8EAE-BF5A-486C-A8C5-ECC9F3942E4B}">
                <a14:imgProps xmlns:a14="http://schemas.microsoft.com/office/drawing/2010/main">
                  <a14:imgLayer r:embed="rId3">
                    <a14:imgEffect>
                      <a14:brightnessContrast contrast="20000"/>
                    </a14:imgEffect>
                  </a14:imgLayer>
                </a14:imgProps>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1550554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标题幻灯片">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3539762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518366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val="290219016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p:cNvSpPr>
            <a:spLocks noGrp="1"/>
          </p:cNvSpPr>
          <p:nvPr>
            <p:ph type="dt" sz="half" idx="10"/>
          </p:nvPr>
        </p:nvSpPr>
        <p:spPr/>
        <p:txBody>
          <a:bodyPr/>
          <a:lstStyle>
            <a:lvl1pPr>
              <a:defRPr/>
            </a:lvl1pPr>
          </a:lstStyle>
          <a:p>
            <a:pPr>
              <a:defRPr/>
            </a:pPr>
            <a:fld id="{CF9B9AB7-2EB6-4185-9DCB-4AF6356386BC}" type="datetimeFigureOut">
              <a:rPr lang="zh-CN" altLang="en-US"/>
              <a:pPr>
                <a:defRPr/>
              </a:pPr>
              <a:t>2017/5/14</a:t>
            </a:fld>
            <a:endParaRPr lang="zh-CN" altLang="en-US"/>
          </a:p>
        </p:txBody>
      </p:sp>
      <p:sp>
        <p:nvSpPr>
          <p:cNvPr id="5" name="页脚占位符 4"/>
          <p:cNvSpPr>
            <a:spLocks noGrp="1"/>
          </p:cNvSpPr>
          <p:nvPr>
            <p:ph type="ftr" sz="quarter" idx="11"/>
          </p:nvPr>
        </p:nvSpPr>
        <p:spPr/>
        <p:txBody>
          <a:bodyPr/>
          <a:lstStyle>
            <a:lvl1pPr>
              <a:defRPr/>
            </a:lvl1pPr>
          </a:lstStyle>
          <a:p>
            <a:pPr>
              <a:defRPr/>
            </a:pPr>
            <a:endParaRPr lang="zh-CN" altLang="en-US"/>
          </a:p>
        </p:txBody>
      </p:sp>
      <p:sp>
        <p:nvSpPr>
          <p:cNvPr id="6" name="灯片编号占位符 5"/>
          <p:cNvSpPr>
            <a:spLocks noGrp="1"/>
          </p:cNvSpPr>
          <p:nvPr>
            <p:ph type="sldNum" sz="quarter" idx="12"/>
          </p:nvPr>
        </p:nvSpPr>
        <p:spPr/>
        <p:txBody>
          <a:bodyPr/>
          <a:lstStyle>
            <a:lvl1pPr>
              <a:defRPr/>
            </a:lvl1pPr>
          </a:lstStyle>
          <a:p>
            <a:fld id="{90222633-1CFC-4744-B27B-E89ADF5F76A3}" type="slidenum">
              <a:rPr lang="zh-CN" altLang="en-US"/>
              <a:pPr/>
              <a:t>‹#›</a:t>
            </a:fld>
            <a:endParaRPr lang="zh-CN" altLang="en-US"/>
          </a:p>
        </p:txBody>
      </p:sp>
    </p:spTree>
    <p:extLst>
      <p:ext uri="{BB962C8B-B14F-4D97-AF65-F5344CB8AC3E}">
        <p14:creationId xmlns:p14="http://schemas.microsoft.com/office/powerpoint/2010/main" val="36046696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3"/>
          <p:cNvSpPr>
            <a:spLocks noGrp="1"/>
          </p:cNvSpPr>
          <p:nvPr>
            <p:ph type="dt" sz="half" idx="10"/>
          </p:nvPr>
        </p:nvSpPr>
        <p:spPr/>
        <p:txBody>
          <a:bodyPr/>
          <a:lstStyle>
            <a:lvl1pPr>
              <a:defRPr/>
            </a:lvl1pPr>
          </a:lstStyle>
          <a:p>
            <a:pPr>
              <a:defRPr/>
            </a:pPr>
            <a:fld id="{D2FD1BE6-F418-4461-8AC3-D256C0A710B1}" type="datetimeFigureOut">
              <a:rPr lang="zh-CN" altLang="en-US"/>
              <a:pPr>
                <a:defRPr/>
              </a:pPr>
              <a:t>2017/5/14</a:t>
            </a:fld>
            <a:endParaRPr lang="zh-CN" altLang="en-US"/>
          </a:p>
        </p:txBody>
      </p:sp>
      <p:sp>
        <p:nvSpPr>
          <p:cNvPr id="6" name="页脚占位符 4"/>
          <p:cNvSpPr>
            <a:spLocks noGrp="1"/>
          </p:cNvSpPr>
          <p:nvPr>
            <p:ph type="ftr" sz="quarter" idx="11"/>
          </p:nvPr>
        </p:nvSpPr>
        <p:spPr/>
        <p:txBody>
          <a:bodyPr/>
          <a:lstStyle>
            <a:lvl1pPr>
              <a:defRPr/>
            </a:lvl1pPr>
          </a:lstStyle>
          <a:p>
            <a:pPr>
              <a:defRPr/>
            </a:pPr>
            <a:endParaRPr lang="zh-CN" altLang="en-US"/>
          </a:p>
        </p:txBody>
      </p:sp>
      <p:sp>
        <p:nvSpPr>
          <p:cNvPr id="7" name="灯片编号占位符 5"/>
          <p:cNvSpPr>
            <a:spLocks noGrp="1"/>
          </p:cNvSpPr>
          <p:nvPr>
            <p:ph type="sldNum" sz="quarter" idx="12"/>
          </p:nvPr>
        </p:nvSpPr>
        <p:spPr/>
        <p:txBody>
          <a:bodyPr/>
          <a:lstStyle>
            <a:lvl1pPr>
              <a:defRPr/>
            </a:lvl1pPr>
          </a:lstStyle>
          <a:p>
            <a:fld id="{CFB63FA0-0751-4FD1-AA0A-BCFF0CDB5DE5}" type="slidenum">
              <a:rPr lang="zh-CN" altLang="en-US"/>
              <a:pPr/>
              <a:t>‹#›</a:t>
            </a:fld>
            <a:endParaRPr lang="zh-CN" altLang="en-US"/>
          </a:p>
        </p:txBody>
      </p:sp>
    </p:spTree>
    <p:extLst>
      <p:ext uri="{BB962C8B-B14F-4D97-AF65-F5344CB8AC3E}">
        <p14:creationId xmlns:p14="http://schemas.microsoft.com/office/powerpoint/2010/main" val="202756715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3"/>
          <p:cNvSpPr>
            <a:spLocks noGrp="1"/>
          </p:cNvSpPr>
          <p:nvPr>
            <p:ph type="dt" sz="half" idx="10"/>
          </p:nvPr>
        </p:nvSpPr>
        <p:spPr/>
        <p:txBody>
          <a:bodyPr/>
          <a:lstStyle>
            <a:lvl1pPr>
              <a:defRPr/>
            </a:lvl1pPr>
          </a:lstStyle>
          <a:p>
            <a:pPr>
              <a:defRPr/>
            </a:pPr>
            <a:fld id="{920E11D0-1426-4C51-B810-275B779BA932}" type="datetimeFigureOut">
              <a:rPr lang="zh-CN" altLang="en-US"/>
              <a:pPr>
                <a:defRPr/>
              </a:pPr>
              <a:t>2017/5/14</a:t>
            </a:fld>
            <a:endParaRPr lang="zh-CN" altLang="en-US"/>
          </a:p>
        </p:txBody>
      </p:sp>
      <p:sp>
        <p:nvSpPr>
          <p:cNvPr id="8" name="页脚占位符 4"/>
          <p:cNvSpPr>
            <a:spLocks noGrp="1"/>
          </p:cNvSpPr>
          <p:nvPr>
            <p:ph type="ftr" sz="quarter" idx="11"/>
          </p:nvPr>
        </p:nvSpPr>
        <p:spPr/>
        <p:txBody>
          <a:bodyPr/>
          <a:lstStyle>
            <a:lvl1pPr>
              <a:defRPr/>
            </a:lvl1pPr>
          </a:lstStyle>
          <a:p>
            <a:pPr>
              <a:defRPr/>
            </a:pPr>
            <a:endParaRPr lang="zh-CN" altLang="en-US"/>
          </a:p>
        </p:txBody>
      </p:sp>
      <p:sp>
        <p:nvSpPr>
          <p:cNvPr id="9" name="灯片编号占位符 5"/>
          <p:cNvSpPr>
            <a:spLocks noGrp="1"/>
          </p:cNvSpPr>
          <p:nvPr>
            <p:ph type="sldNum" sz="quarter" idx="12"/>
          </p:nvPr>
        </p:nvSpPr>
        <p:spPr/>
        <p:txBody>
          <a:bodyPr/>
          <a:lstStyle>
            <a:lvl1pPr>
              <a:defRPr/>
            </a:lvl1pPr>
          </a:lstStyle>
          <a:p>
            <a:fld id="{F838110D-3347-4AFC-839B-CCA40FE78440}" type="slidenum">
              <a:rPr lang="zh-CN" altLang="en-US"/>
              <a:pPr/>
              <a:t>‹#›</a:t>
            </a:fld>
            <a:endParaRPr lang="zh-CN" altLang="en-US"/>
          </a:p>
        </p:txBody>
      </p:sp>
    </p:spTree>
    <p:extLst>
      <p:ext uri="{BB962C8B-B14F-4D97-AF65-F5344CB8AC3E}">
        <p14:creationId xmlns:p14="http://schemas.microsoft.com/office/powerpoint/2010/main" val="138526825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3"/>
          <p:cNvSpPr>
            <a:spLocks noGrp="1"/>
          </p:cNvSpPr>
          <p:nvPr>
            <p:ph type="dt" sz="half" idx="10"/>
          </p:nvPr>
        </p:nvSpPr>
        <p:spPr/>
        <p:txBody>
          <a:bodyPr/>
          <a:lstStyle>
            <a:lvl1pPr>
              <a:defRPr/>
            </a:lvl1pPr>
          </a:lstStyle>
          <a:p>
            <a:pPr>
              <a:defRPr/>
            </a:pPr>
            <a:fld id="{71A050A5-43DA-4A5C-A304-60D2304D70DE}" type="datetimeFigureOut">
              <a:rPr lang="zh-CN" altLang="en-US"/>
              <a:pPr>
                <a:defRPr/>
              </a:pPr>
              <a:t>2017/5/14</a:t>
            </a:fld>
            <a:endParaRPr lang="zh-CN" altLang="en-US"/>
          </a:p>
        </p:txBody>
      </p:sp>
      <p:sp>
        <p:nvSpPr>
          <p:cNvPr id="4" name="页脚占位符 4"/>
          <p:cNvSpPr>
            <a:spLocks noGrp="1"/>
          </p:cNvSpPr>
          <p:nvPr>
            <p:ph type="ftr" sz="quarter" idx="11"/>
          </p:nvPr>
        </p:nvSpPr>
        <p:spPr/>
        <p:txBody>
          <a:bodyPr/>
          <a:lstStyle>
            <a:lvl1pPr>
              <a:defRPr/>
            </a:lvl1pPr>
          </a:lstStyle>
          <a:p>
            <a:pPr>
              <a:defRPr/>
            </a:pPr>
            <a:endParaRPr lang="zh-CN" altLang="en-US"/>
          </a:p>
        </p:txBody>
      </p:sp>
      <p:sp>
        <p:nvSpPr>
          <p:cNvPr id="5" name="灯片编号占位符 5"/>
          <p:cNvSpPr>
            <a:spLocks noGrp="1"/>
          </p:cNvSpPr>
          <p:nvPr>
            <p:ph type="sldNum" sz="quarter" idx="12"/>
          </p:nvPr>
        </p:nvSpPr>
        <p:spPr/>
        <p:txBody>
          <a:bodyPr/>
          <a:lstStyle>
            <a:lvl1pPr>
              <a:defRPr/>
            </a:lvl1pPr>
          </a:lstStyle>
          <a:p>
            <a:fld id="{B59F8795-4A45-4CF6-A2F1-3F6184487FB8}" type="slidenum">
              <a:rPr lang="zh-CN" altLang="en-US"/>
              <a:pPr/>
              <a:t>‹#›</a:t>
            </a:fld>
            <a:endParaRPr lang="zh-CN" altLang="en-US"/>
          </a:p>
        </p:txBody>
      </p:sp>
    </p:spTree>
    <p:extLst>
      <p:ext uri="{BB962C8B-B14F-4D97-AF65-F5344CB8AC3E}">
        <p14:creationId xmlns:p14="http://schemas.microsoft.com/office/powerpoint/2010/main" val="216940808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3"/>
          <p:cNvSpPr>
            <a:spLocks noGrp="1"/>
          </p:cNvSpPr>
          <p:nvPr>
            <p:ph type="dt" sz="half" idx="10"/>
          </p:nvPr>
        </p:nvSpPr>
        <p:spPr/>
        <p:txBody>
          <a:bodyPr/>
          <a:lstStyle>
            <a:lvl1pPr>
              <a:defRPr/>
            </a:lvl1pPr>
          </a:lstStyle>
          <a:p>
            <a:pPr>
              <a:defRPr/>
            </a:pPr>
            <a:fld id="{823A4A16-ECCF-495A-B14A-C7BCDDEF123A}" type="datetimeFigureOut">
              <a:rPr lang="zh-CN" altLang="en-US"/>
              <a:pPr>
                <a:defRPr/>
              </a:pPr>
              <a:t>2017/5/14</a:t>
            </a:fld>
            <a:endParaRPr lang="zh-CN" altLang="en-US"/>
          </a:p>
        </p:txBody>
      </p:sp>
      <p:sp>
        <p:nvSpPr>
          <p:cNvPr id="3" name="页脚占位符 4"/>
          <p:cNvSpPr>
            <a:spLocks noGrp="1"/>
          </p:cNvSpPr>
          <p:nvPr>
            <p:ph type="ftr" sz="quarter" idx="11"/>
          </p:nvPr>
        </p:nvSpPr>
        <p:spPr/>
        <p:txBody>
          <a:bodyPr/>
          <a:lstStyle>
            <a:lvl1pPr>
              <a:defRPr/>
            </a:lvl1pPr>
          </a:lstStyle>
          <a:p>
            <a:pPr>
              <a:defRPr/>
            </a:pPr>
            <a:endParaRPr lang="zh-CN" altLang="en-US"/>
          </a:p>
        </p:txBody>
      </p:sp>
      <p:sp>
        <p:nvSpPr>
          <p:cNvPr id="4" name="灯片编号占位符 5"/>
          <p:cNvSpPr>
            <a:spLocks noGrp="1"/>
          </p:cNvSpPr>
          <p:nvPr>
            <p:ph type="sldNum" sz="quarter" idx="12"/>
          </p:nvPr>
        </p:nvSpPr>
        <p:spPr/>
        <p:txBody>
          <a:bodyPr/>
          <a:lstStyle>
            <a:lvl1pPr>
              <a:defRPr/>
            </a:lvl1pPr>
          </a:lstStyle>
          <a:p>
            <a:fld id="{DDDE7253-5D03-4501-ADC9-33795310BD21}" type="slidenum">
              <a:rPr lang="zh-CN" altLang="en-US"/>
              <a:pPr/>
              <a:t>‹#›</a:t>
            </a:fld>
            <a:endParaRPr lang="zh-CN" altLang="en-US"/>
          </a:p>
        </p:txBody>
      </p:sp>
    </p:spTree>
    <p:extLst>
      <p:ext uri="{BB962C8B-B14F-4D97-AF65-F5344CB8AC3E}">
        <p14:creationId xmlns:p14="http://schemas.microsoft.com/office/powerpoint/2010/main" val="9932955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image" Target="../media/image1.jpe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6"/>
          <a:srcRect/>
          <a:stretch>
            <a:fillRect/>
          </a:stretch>
        </a:blipFill>
        <a:effectLst/>
      </p:bgPr>
    </p:bg>
    <p:spTree>
      <p:nvGrpSpPr>
        <p:cNvPr id="1" name=""/>
        <p:cNvGrpSpPr/>
        <p:nvPr/>
      </p:nvGrpSpPr>
      <p:grpSpPr>
        <a:xfrm>
          <a:off x="0" y="0"/>
          <a:ext cx="0" cy="0"/>
          <a:chOff x="0" y="0"/>
          <a:chExt cx="0" cy="0"/>
        </a:xfrm>
      </p:grpSpPr>
      <p:sp>
        <p:nvSpPr>
          <p:cNvPr id="1026" name="标题占位符 1"/>
          <p:cNvSpPr>
            <a:spLocks noGrp="1"/>
          </p:cNvSpPr>
          <p:nvPr>
            <p:ph type="title"/>
          </p:nvPr>
        </p:nvSpPr>
        <p:spPr bwMode="auto">
          <a:xfrm>
            <a:off x="838200" y="365125"/>
            <a:ext cx="10515600" cy="1325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zh-CN" altLang="en-US"/>
              <a:t>单击此处编辑母版标题样式</a:t>
            </a:r>
          </a:p>
        </p:txBody>
      </p:sp>
      <p:sp>
        <p:nvSpPr>
          <p:cNvPr id="1027" name="文本占位符 2"/>
          <p:cNvSpPr>
            <a:spLocks noGrp="1"/>
          </p:cNvSpPr>
          <p:nvPr>
            <p:ph type="body" idx="1"/>
          </p:nvPr>
        </p:nvSpPr>
        <p:spPr bwMode="auto">
          <a:xfrm>
            <a:off x="838200" y="1825625"/>
            <a:ext cx="10515600" cy="4351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eaLnBrk="1" fontAlgn="auto" hangingPunct="1">
              <a:spcBef>
                <a:spcPts val="0"/>
              </a:spcBef>
              <a:spcAft>
                <a:spcPts val="0"/>
              </a:spcAft>
              <a:defRPr sz="1200">
                <a:solidFill>
                  <a:schemeClr val="tx1">
                    <a:tint val="75000"/>
                  </a:schemeClr>
                </a:solidFill>
                <a:latin typeface="+mn-lt"/>
                <a:ea typeface="+mn-ea"/>
              </a:defRPr>
            </a:lvl1pPr>
          </a:lstStyle>
          <a:p>
            <a:pPr>
              <a:defRPr/>
            </a:pPr>
            <a:fld id="{06D045BB-3887-4E3F-A272-E5247811F888}" type="datetimeFigureOut">
              <a:rPr lang="zh-CN" altLang="en-US"/>
              <a:pPr>
                <a:defRPr/>
              </a:pPr>
              <a:t>2017/5/14</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eaLnBrk="1" fontAlgn="auto" hangingPunct="1">
              <a:spcBef>
                <a:spcPts val="0"/>
              </a:spcBef>
              <a:spcAft>
                <a:spcPts val="0"/>
              </a:spcAft>
              <a:defRPr sz="1200">
                <a:solidFill>
                  <a:schemeClr val="tx1">
                    <a:tint val="75000"/>
                  </a:schemeClr>
                </a:solidFill>
                <a:latin typeface="+mn-lt"/>
                <a:ea typeface="+mn-ea"/>
              </a:defRPr>
            </a:lvl1pPr>
          </a:lstStyle>
          <a:p>
            <a:pPr>
              <a:defRPr/>
            </a:pPr>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898989"/>
                </a:solidFill>
              </a:defRPr>
            </a:lvl1pPr>
          </a:lstStyle>
          <a:p>
            <a:fld id="{4769E6EE-4033-4F3F-A866-667792DA3606}" type="slidenum">
              <a:rPr lang="zh-CN" altLang="en-US"/>
              <a:pPr/>
              <a:t>‹#›</a:t>
            </a:fld>
            <a:endParaRPr lang="zh-CN" altLang="en-US"/>
          </a:p>
        </p:txBody>
      </p:sp>
    </p:spTree>
  </p:cSld>
  <p:clrMap bg1="lt1" tx1="dk1" bg2="lt2" tx2="dk2" accent1="accent1" accent2="accent2" accent3="accent3" accent4="accent4" accent5="accent5" accent6="accent6" hlink="hlink" folHlink="folHlink"/>
  <p:sldLayoutIdLst>
    <p:sldLayoutId id="2147483735" r:id="rId1"/>
    <p:sldLayoutId id="2147483738" r:id="rId2"/>
    <p:sldLayoutId id="2147483736" r:id="rId3"/>
    <p:sldLayoutId id="2147483741" r:id="rId4"/>
    <p:sldLayoutId id="2147483714" r:id="rId5"/>
    <p:sldLayoutId id="2147483715" r:id="rId6"/>
    <p:sldLayoutId id="2147483716" r:id="rId7"/>
    <p:sldLayoutId id="2147483717" r:id="rId8"/>
    <p:sldLayoutId id="2147483718" r:id="rId9"/>
    <p:sldLayoutId id="2147483719" r:id="rId10"/>
    <p:sldLayoutId id="2147483720" r:id="rId11"/>
    <p:sldLayoutId id="2147483721" r:id="rId12"/>
    <p:sldLayoutId id="2147483722" r:id="rId13"/>
    <p:sldLayoutId id="2147483740" r:id="rId14"/>
  </p:sldLayoutIdLst>
  <p:txStyles>
    <p:title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ea typeface="宋体" panose="02010600030101010101" pitchFamily="2" charset="-122"/>
        </a:defRPr>
      </a:lvl9pPr>
    </p:titleStyle>
    <p:bodyStyle>
      <a:lvl1pPr marL="228600" indent="-228600" algn="l" rtl="0" eaLnBrk="0" fontAlgn="base" hangingPunct="0">
        <a:lnSpc>
          <a:spcPct val="90000"/>
        </a:lnSpc>
        <a:spcBef>
          <a:spcPts val="1000"/>
        </a:spcBef>
        <a:spcAft>
          <a:spcPct val="0"/>
        </a:spcAft>
        <a:buFont typeface="Arial" panose="020B0604020202020204" pitchFamily="34" charset="0"/>
        <a:buChar char="•"/>
        <a:defRPr sz="2800" kern="1200">
          <a:solidFill>
            <a:schemeClr val="tx1"/>
          </a:solidFill>
          <a:latin typeface="+mn-lt"/>
          <a:ea typeface="+mn-ea"/>
          <a:cs typeface="+mn-cs"/>
        </a:defRPr>
      </a:lvl1pPr>
      <a:lvl2pPr marL="685800" indent="-228600" algn="l" rtl="0" eaLnBrk="0" fontAlgn="base" hangingPunct="0">
        <a:lnSpc>
          <a:spcPct val="90000"/>
        </a:lnSpc>
        <a:spcBef>
          <a:spcPts val="500"/>
        </a:spcBef>
        <a:spcAft>
          <a:spcPct val="0"/>
        </a:spcAft>
        <a:buFont typeface="Arial" panose="020B0604020202020204" pitchFamily="34" charset="0"/>
        <a:buChar char="•"/>
        <a:defRPr sz="2400" kern="1200">
          <a:solidFill>
            <a:schemeClr val="tx1"/>
          </a:solidFill>
          <a:latin typeface="+mn-lt"/>
          <a:ea typeface="+mn-ea"/>
          <a:cs typeface="+mn-cs"/>
        </a:defRPr>
      </a:lvl2pPr>
      <a:lvl3pPr marL="1143000" indent="-228600" algn="l" rtl="0" eaLnBrk="0" fontAlgn="base" hangingPunct="0">
        <a:lnSpc>
          <a:spcPct val="90000"/>
        </a:lnSpc>
        <a:spcBef>
          <a:spcPts val="500"/>
        </a:spcBef>
        <a:spcAft>
          <a:spcPct val="0"/>
        </a:spcAft>
        <a:buFont typeface="Arial" panose="020B0604020202020204" pitchFamily="34" charset="0"/>
        <a:buChar char="•"/>
        <a:defRPr sz="2000" kern="1200">
          <a:solidFill>
            <a:schemeClr val="tx1"/>
          </a:solidFill>
          <a:latin typeface="+mn-lt"/>
          <a:ea typeface="+mn-ea"/>
          <a:cs typeface="+mn-cs"/>
        </a:defRPr>
      </a:lvl3pPr>
      <a:lvl4pPr marL="16002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4pPr>
      <a:lvl5pPr marL="2057400" indent="-228600" algn="l" rtl="0" eaLnBrk="0" fontAlgn="base" hangingPunct="0">
        <a:lnSpc>
          <a:spcPct val="90000"/>
        </a:lnSpc>
        <a:spcBef>
          <a:spcPts val="500"/>
        </a:spcBef>
        <a:spcAft>
          <a:spcPct val="0"/>
        </a:spcAft>
        <a:buFont typeface="Arial" panose="020B0604020202020204" pitchFamily="34" charset="0"/>
        <a:buChar char="•"/>
        <a:defRPr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6.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12.jp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6.xml"/><Relationship Id="rId1" Type="http://schemas.openxmlformats.org/officeDocument/2006/relationships/slideLayout" Target="../slideLayouts/slideLayout3.xml"/><Relationship Id="rId4" Type="http://schemas.openxmlformats.org/officeDocument/2006/relationships/image" Target="../media/image15.jp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9.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5.xml"/><Relationship Id="rId1" Type="http://schemas.openxmlformats.org/officeDocument/2006/relationships/slideLayout" Target="../slideLayouts/slideLayout3.xml"/><Relationship Id="rId5" Type="http://schemas.openxmlformats.org/officeDocument/2006/relationships/image" Target="../media/image19.jpeg"/><Relationship Id="rId4" Type="http://schemas.openxmlformats.org/officeDocument/2006/relationships/image" Target="../media/image18.png"/></Relationships>
</file>

<file path=ppt/slides/_rels/slide26.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6.xml"/><Relationship Id="rId1" Type="http://schemas.openxmlformats.org/officeDocument/2006/relationships/slideLayout" Target="../slideLayouts/slideLayout3.xml"/><Relationship Id="rId6" Type="http://schemas.openxmlformats.org/officeDocument/2006/relationships/image" Target="../media/image22.jpg"/><Relationship Id="rId5" Type="http://schemas.openxmlformats.org/officeDocument/2006/relationships/image" Target="../media/image15.jpg"/><Relationship Id="rId4" Type="http://schemas.openxmlformats.org/officeDocument/2006/relationships/image" Target="../media/image21.jpg"/></Relationships>
</file>

<file path=ppt/slides/_rels/slide27.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7.xml"/><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31.xml"/><Relationship Id="rId1" Type="http://schemas.openxmlformats.org/officeDocument/2006/relationships/slideLayout" Target="../slideLayouts/slideLayout3.xml"/><Relationship Id="rId4" Type="http://schemas.openxmlformats.org/officeDocument/2006/relationships/image" Target="../media/image25.jpg"/></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microsoft.com/office/2007/relationships/hdphoto" Target="../media/hdphoto2.wdp"/></Relationships>
</file>

<file path=ppt/slides/_rels/slide5.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泪滴形 4"/>
          <p:cNvSpPr/>
          <p:nvPr/>
        </p:nvSpPr>
        <p:spPr>
          <a:xfrm flipV="1">
            <a:off x="2576945" y="642565"/>
            <a:ext cx="4156364" cy="4156364"/>
          </a:xfrm>
          <a:prstGeom prst="teardrop">
            <a:avLst/>
          </a:prstGeom>
          <a:solidFill>
            <a:srgbClr val="C00000"/>
          </a:solidFill>
          <a:ln>
            <a:noFill/>
          </a:ln>
          <a:effectLst>
            <a:outerShdw blurRad="838200" dist="292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副标题 2"/>
          <p:cNvSpPr txBox="1">
            <a:spLocks/>
          </p:cNvSpPr>
          <p:nvPr/>
        </p:nvSpPr>
        <p:spPr>
          <a:xfrm rot="19245891">
            <a:off x="9509388" y="5417577"/>
            <a:ext cx="2606842" cy="359300"/>
          </a:xfrm>
          <a:prstGeom prst="rect">
            <a:avLst/>
          </a:prstGeom>
        </p:spPr>
        <p:txBody>
          <a:bodyPr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200" kern="1200">
                <a:solidFill>
                  <a:schemeClr val="tx2">
                    <a:lumMod val="60000"/>
                    <a:lumOff val="40000"/>
                  </a:schemeClr>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Font typeface="Arial" panose="020B0604020202020204" pitchFamily="34" charset="0"/>
              <a:buNone/>
            </a:pPr>
            <a:r>
              <a:rPr lang="zh-CN" altLang="en-US" sz="1600" dirty="0">
                <a:solidFill>
                  <a:srgbClr val="C00000"/>
                </a:solidFill>
                <a:latin typeface="微软雅黑"/>
                <a:ea typeface="微软雅黑"/>
              </a:rPr>
              <a:t>汇报：千图网</a:t>
            </a:r>
          </a:p>
        </p:txBody>
      </p:sp>
      <p:pic>
        <p:nvPicPr>
          <p:cNvPr id="9" name="吸引每个浮躁的灵魂">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32884" y="6553200"/>
            <a:ext cx="609600" cy="609600"/>
          </a:xfrm>
          <a:prstGeom prst="rect">
            <a:avLst/>
          </a:prstGeom>
        </p:spPr>
      </p:pic>
      <p:sp>
        <p:nvSpPr>
          <p:cNvPr id="8" name="矩形 7"/>
          <p:cNvSpPr/>
          <p:nvPr/>
        </p:nvSpPr>
        <p:spPr>
          <a:xfrm>
            <a:off x="3042378" y="1191583"/>
            <a:ext cx="3453246" cy="1862048"/>
          </a:xfrm>
          <a:prstGeom prst="rect">
            <a:avLst/>
          </a:prstGeom>
        </p:spPr>
        <p:txBody>
          <a:bodyPr wrap="square">
            <a:spAutoFit/>
          </a:bodyPr>
          <a:lstStyle/>
          <a:p>
            <a:pPr algn="ctr" eaLnBrk="1" fontAlgn="auto" hangingPunct="1">
              <a:spcBef>
                <a:spcPts val="0"/>
              </a:spcBef>
              <a:spcAft>
                <a:spcPts val="0"/>
              </a:spcAft>
            </a:pPr>
            <a:r>
              <a:rPr lang="en-US" altLang="zh-CN" sz="11500" dirty="0">
                <a:solidFill>
                  <a:schemeClr val="bg1"/>
                </a:solidFill>
                <a:latin typeface="Agency FB" panose="020B0503020202020204" pitchFamily="34" charset="0"/>
                <a:ea typeface="造字工房俊雅（非商用）常规体" pitchFamily="50" charset="-122"/>
                <a:cs typeface="Arial" panose="020B0604020202020204" pitchFamily="34" charset="0"/>
              </a:rPr>
              <a:t>2018</a:t>
            </a:r>
            <a:endParaRPr lang="zh-CN" altLang="en-US" sz="8000" dirty="0">
              <a:solidFill>
                <a:schemeClr val="bg1"/>
              </a:solidFill>
              <a:latin typeface="Agency FB" panose="020B0503020202020204" pitchFamily="34" charset="0"/>
              <a:ea typeface="造字工房俊雅（非商用）常规体" pitchFamily="50" charset="-122"/>
              <a:cs typeface="Arial" panose="020B0604020202020204" pitchFamily="34" charset="0"/>
            </a:endParaRPr>
          </a:p>
        </p:txBody>
      </p:sp>
      <p:sp>
        <p:nvSpPr>
          <p:cNvPr id="10" name="矩形 9"/>
          <p:cNvSpPr/>
          <p:nvPr/>
        </p:nvSpPr>
        <p:spPr>
          <a:xfrm>
            <a:off x="2100047" y="2720747"/>
            <a:ext cx="5147481" cy="707886"/>
          </a:xfrm>
          <a:prstGeom prst="rect">
            <a:avLst/>
          </a:prstGeom>
        </p:spPr>
        <p:txBody>
          <a:bodyPr wrap="square">
            <a:spAutoFit/>
          </a:bodyPr>
          <a:lstStyle/>
          <a:p>
            <a:pPr algn="ctr" eaLnBrk="1" fontAlgn="auto" hangingPunct="1">
              <a:spcBef>
                <a:spcPts val="0"/>
              </a:spcBef>
              <a:spcAft>
                <a:spcPts val="0"/>
              </a:spcAft>
            </a:pPr>
            <a:r>
              <a:rPr lang="zh-CN" altLang="en-US" sz="4000" dirty="0">
                <a:solidFill>
                  <a:schemeClr val="bg1"/>
                </a:solidFill>
                <a:latin typeface="造字工房俊雅（非商用）常规体" pitchFamily="50" charset="-122"/>
                <a:ea typeface="造字工房俊雅（非商用）常规体" pitchFamily="50" charset="-122"/>
              </a:rPr>
              <a:t>商务策划精美演绎</a:t>
            </a:r>
            <a:endParaRPr lang="zh-CN" altLang="en-US" sz="2800" dirty="0">
              <a:solidFill>
                <a:schemeClr val="bg1"/>
              </a:solidFill>
              <a:latin typeface="造字工房俊雅（非商用）常规体" pitchFamily="50" charset="-122"/>
              <a:ea typeface="造字工房俊雅（非商用）常规体" pitchFamily="50" charset="-122"/>
            </a:endParaRPr>
          </a:p>
        </p:txBody>
      </p:sp>
      <p:sp>
        <p:nvSpPr>
          <p:cNvPr id="11" name="文本框 10"/>
          <p:cNvSpPr txBox="1"/>
          <p:nvPr/>
        </p:nvSpPr>
        <p:spPr>
          <a:xfrm>
            <a:off x="3061006" y="3414379"/>
            <a:ext cx="3542994" cy="769441"/>
          </a:xfrm>
          <a:prstGeom prst="rect">
            <a:avLst/>
          </a:prstGeom>
          <a:noFill/>
        </p:spPr>
        <p:txBody>
          <a:bodyPr wrap="square" rtlCol="0">
            <a:spAutoFit/>
          </a:bodyPr>
          <a:lstStyle/>
          <a:p>
            <a:pPr marL="0" indent="0" algn="ctr">
              <a:buNone/>
            </a:pPr>
            <a:r>
              <a:rPr lang="en-US" altLang="zh-CN" sz="1100" dirty="0" err="1">
                <a:solidFill>
                  <a:schemeClr val="bg1"/>
                </a:solidFill>
              </a:rPr>
              <a:t>Lorem</a:t>
            </a:r>
            <a:r>
              <a:rPr lang="en-US" altLang="zh-CN" sz="1100" dirty="0">
                <a:solidFill>
                  <a:schemeClr val="bg1"/>
                </a:solidFill>
              </a:rPr>
              <a:t> </a:t>
            </a:r>
            <a:r>
              <a:rPr lang="en-US" altLang="zh-CN" sz="1100" dirty="0" err="1">
                <a:solidFill>
                  <a:schemeClr val="bg1"/>
                </a:solidFill>
              </a:rPr>
              <a:t>ipsum</a:t>
            </a:r>
            <a:r>
              <a:rPr lang="en-US" altLang="zh-CN" sz="1100" dirty="0">
                <a:solidFill>
                  <a:schemeClr val="bg1"/>
                </a:solidFill>
              </a:rPr>
              <a:t> dolor sit </a:t>
            </a:r>
            <a:r>
              <a:rPr lang="en-US" altLang="zh-CN" sz="1100" dirty="0" err="1">
                <a:solidFill>
                  <a:schemeClr val="bg1"/>
                </a:solidFill>
              </a:rPr>
              <a:t>amet</a:t>
            </a:r>
            <a:r>
              <a:rPr lang="en-US" altLang="zh-CN" sz="1100" dirty="0">
                <a:solidFill>
                  <a:schemeClr val="bg1"/>
                </a:solidFill>
              </a:rPr>
              <a:t>, </a:t>
            </a:r>
            <a:r>
              <a:rPr lang="en-US" altLang="zh-CN" sz="1100" dirty="0" err="1">
                <a:solidFill>
                  <a:schemeClr val="bg1"/>
                </a:solidFill>
              </a:rPr>
              <a:t>consectetur</a:t>
            </a:r>
            <a:r>
              <a:rPr lang="en-US" altLang="zh-CN" sz="1100" dirty="0">
                <a:solidFill>
                  <a:schemeClr val="bg1"/>
                </a:solidFill>
              </a:rPr>
              <a:t> </a:t>
            </a:r>
            <a:r>
              <a:rPr lang="en-US" altLang="zh-CN" sz="1100" dirty="0" err="1">
                <a:solidFill>
                  <a:schemeClr val="bg1"/>
                </a:solidFill>
              </a:rPr>
              <a:t>adipiscing</a:t>
            </a:r>
            <a:r>
              <a:rPr lang="en-US" altLang="zh-CN" sz="1100" dirty="0">
                <a:solidFill>
                  <a:schemeClr val="bg1"/>
                </a:solidFill>
              </a:rPr>
              <a:t> </a:t>
            </a:r>
            <a:r>
              <a:rPr lang="en-US" altLang="zh-CN" sz="1100" dirty="0" err="1">
                <a:solidFill>
                  <a:schemeClr val="bg1"/>
                </a:solidFill>
              </a:rPr>
              <a:t>elit</a:t>
            </a:r>
            <a:r>
              <a:rPr lang="en-US" altLang="zh-CN" sz="1100" dirty="0">
                <a:solidFill>
                  <a:schemeClr val="bg1"/>
                </a:solidFill>
              </a:rPr>
              <a:t>. </a:t>
            </a:r>
            <a:r>
              <a:rPr lang="en-US" altLang="zh-CN" sz="1100" dirty="0" err="1">
                <a:solidFill>
                  <a:schemeClr val="bg1"/>
                </a:solidFill>
              </a:rPr>
              <a:t>Curabitur</a:t>
            </a:r>
            <a:r>
              <a:rPr lang="en-US" altLang="zh-CN" sz="1100" dirty="0">
                <a:solidFill>
                  <a:schemeClr val="bg1"/>
                </a:solidFill>
              </a:rPr>
              <a:t> </a:t>
            </a:r>
            <a:r>
              <a:rPr lang="en-US" altLang="zh-CN" sz="1100" dirty="0" err="1">
                <a:solidFill>
                  <a:schemeClr val="bg1"/>
                </a:solidFill>
              </a:rPr>
              <a:t>elementum</a:t>
            </a:r>
            <a:r>
              <a:rPr lang="en-US" altLang="zh-CN" sz="1100" dirty="0">
                <a:solidFill>
                  <a:schemeClr val="bg1"/>
                </a:solidFill>
              </a:rPr>
              <a:t> </a:t>
            </a:r>
            <a:r>
              <a:rPr lang="en-US" altLang="zh-CN" sz="1100" dirty="0" err="1">
                <a:solidFill>
                  <a:schemeClr val="bg1"/>
                </a:solidFill>
              </a:rPr>
              <a:t>posuere</a:t>
            </a:r>
            <a:r>
              <a:rPr lang="en-US" altLang="zh-CN" sz="1100" dirty="0">
                <a:solidFill>
                  <a:schemeClr val="bg1"/>
                </a:solidFill>
              </a:rPr>
              <a:t> </a:t>
            </a:r>
            <a:r>
              <a:rPr lang="en-US" altLang="zh-CN" sz="1100" dirty="0" err="1">
                <a:solidFill>
                  <a:schemeClr val="bg1"/>
                </a:solidFill>
              </a:rPr>
              <a:t>pretium</a:t>
            </a:r>
            <a:r>
              <a:rPr lang="en-US" altLang="zh-CN" sz="1100" dirty="0">
                <a:solidFill>
                  <a:schemeClr val="bg1"/>
                </a:solidFill>
              </a:rPr>
              <a:t>. </a:t>
            </a:r>
            <a:r>
              <a:rPr lang="en-US" altLang="zh-CN" sz="1100" dirty="0" err="1">
                <a:solidFill>
                  <a:schemeClr val="bg1"/>
                </a:solidFill>
              </a:rPr>
              <a:t>Quisque</a:t>
            </a:r>
            <a:r>
              <a:rPr lang="en-US" altLang="zh-CN" sz="1100" dirty="0">
                <a:solidFill>
                  <a:schemeClr val="bg1"/>
                </a:solidFill>
              </a:rPr>
              <a:t> </a:t>
            </a:r>
            <a:r>
              <a:rPr lang="en-US" altLang="zh-CN" sz="1100" dirty="0" err="1">
                <a:solidFill>
                  <a:schemeClr val="bg1"/>
                </a:solidFill>
              </a:rPr>
              <a:t>nibh</a:t>
            </a:r>
            <a:r>
              <a:rPr lang="en-US" altLang="zh-CN" sz="1100" dirty="0">
                <a:solidFill>
                  <a:schemeClr val="bg1"/>
                </a:solidFill>
              </a:rPr>
              <a:t> dolor, </a:t>
            </a:r>
            <a:r>
              <a:rPr lang="en-US" altLang="zh-CN" sz="1100" dirty="0" err="1">
                <a:solidFill>
                  <a:schemeClr val="bg1"/>
                </a:solidFill>
              </a:rPr>
              <a:t>dignissim</a:t>
            </a:r>
            <a:r>
              <a:rPr lang="en-US" altLang="zh-CN" sz="1100" dirty="0">
                <a:solidFill>
                  <a:schemeClr val="bg1"/>
                </a:solidFill>
              </a:rPr>
              <a:t> ac </a:t>
            </a:r>
            <a:r>
              <a:rPr lang="en-US" altLang="zh-CN" sz="1100" dirty="0" err="1">
                <a:solidFill>
                  <a:schemeClr val="bg1"/>
                </a:solidFill>
              </a:rPr>
              <a:t>dignissim</a:t>
            </a:r>
            <a:r>
              <a:rPr lang="en-US" altLang="zh-CN" sz="1100" dirty="0">
                <a:solidFill>
                  <a:schemeClr val="bg1"/>
                </a:solidFill>
              </a:rPr>
              <a:t> </a:t>
            </a:r>
            <a:r>
              <a:rPr lang="en-US" altLang="zh-CN" sz="1100" dirty="0" err="1">
                <a:solidFill>
                  <a:schemeClr val="bg1"/>
                </a:solidFill>
              </a:rPr>
              <a:t>ut</a:t>
            </a:r>
            <a:r>
              <a:rPr lang="en-US" altLang="zh-CN" sz="1100" dirty="0">
                <a:solidFill>
                  <a:schemeClr val="bg1"/>
                </a:solidFill>
              </a:rPr>
              <a:t>, </a:t>
            </a:r>
            <a:r>
              <a:rPr lang="en-US" altLang="zh-CN" sz="1100" dirty="0" err="1">
                <a:solidFill>
                  <a:schemeClr val="bg1"/>
                </a:solidFill>
              </a:rPr>
              <a:t>luctus</a:t>
            </a:r>
            <a:r>
              <a:rPr lang="en-US" altLang="zh-CN" sz="1100" dirty="0">
                <a:solidFill>
                  <a:schemeClr val="bg1"/>
                </a:solidFill>
              </a:rPr>
              <a:t> ac </a:t>
            </a:r>
            <a:r>
              <a:rPr lang="en-US" altLang="zh-CN" sz="1100" dirty="0" err="1">
                <a:solidFill>
                  <a:schemeClr val="bg1"/>
                </a:solidFill>
              </a:rPr>
              <a:t>urna</a:t>
            </a:r>
            <a:r>
              <a:rPr lang="en-US" altLang="zh-CN" sz="1100" dirty="0">
                <a:solidFill>
                  <a:schemeClr val="bg1"/>
                </a:solidFill>
              </a:rPr>
              <a:t>. </a:t>
            </a:r>
            <a:r>
              <a:rPr lang="en-US" altLang="zh-CN" sz="1100" dirty="0" err="1">
                <a:solidFill>
                  <a:schemeClr val="bg1"/>
                </a:solidFill>
              </a:rPr>
              <a:t>Aliquam</a:t>
            </a:r>
            <a:r>
              <a:rPr lang="en-US" altLang="zh-CN" sz="1100" dirty="0">
                <a:solidFill>
                  <a:schemeClr val="bg1"/>
                </a:solidFill>
              </a:rPr>
              <a:t> </a:t>
            </a:r>
            <a:r>
              <a:rPr lang="en-US" altLang="zh-CN" sz="1100" dirty="0" err="1">
                <a:solidFill>
                  <a:schemeClr val="bg1"/>
                </a:solidFill>
              </a:rPr>
              <a:t>aliquet</a:t>
            </a:r>
            <a:r>
              <a:rPr lang="en-US" altLang="zh-CN" sz="1100" dirty="0">
                <a:solidFill>
                  <a:schemeClr val="bg1"/>
                </a:solidFill>
              </a:rPr>
              <a:t> non </a:t>
            </a:r>
            <a:r>
              <a:rPr lang="en-US" altLang="zh-CN" sz="1100" dirty="0" err="1">
                <a:solidFill>
                  <a:schemeClr val="bg1"/>
                </a:solidFill>
              </a:rPr>
              <a:t>massa</a:t>
            </a:r>
            <a:r>
              <a:rPr lang="en-US" altLang="zh-CN" sz="1100" dirty="0">
                <a:solidFill>
                  <a:schemeClr val="bg1"/>
                </a:solidFill>
              </a:rPr>
              <a:t> </a:t>
            </a:r>
            <a:r>
              <a:rPr lang="en-US" altLang="zh-CN" sz="1100" dirty="0" err="1">
                <a:solidFill>
                  <a:schemeClr val="bg1"/>
                </a:solidFill>
              </a:rPr>
              <a:t>quis</a:t>
            </a:r>
            <a:r>
              <a:rPr lang="en-US" altLang="zh-CN" sz="1100" dirty="0">
                <a:solidFill>
                  <a:schemeClr val="bg1"/>
                </a:solidFill>
              </a:rPr>
              <a:t> </a:t>
            </a:r>
            <a:r>
              <a:rPr lang="en-US" altLang="zh-CN" sz="1100" dirty="0" err="1">
                <a:solidFill>
                  <a:schemeClr val="bg1"/>
                </a:solidFill>
              </a:rPr>
              <a:t>tincidunt</a:t>
            </a:r>
            <a:r>
              <a:rPr lang="en-US" altLang="zh-CN" sz="1100" dirty="0">
                <a:solidFill>
                  <a:schemeClr val="bg1"/>
                </a:solidFill>
              </a:rPr>
              <a:t>. </a:t>
            </a:r>
          </a:p>
        </p:txBody>
      </p:sp>
    </p:spTree>
    <p:extLst>
      <p:ext uri="{BB962C8B-B14F-4D97-AF65-F5344CB8AC3E}">
        <p14:creationId xmlns:p14="http://schemas.microsoft.com/office/powerpoint/2010/main" val="422958198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par>
                                <p:cTn id="7" presetID="3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anim calcmode="lin" valueType="num">
                                      <p:cBhvr>
                                        <p:cTn id="9" dur="1000" fill="hold"/>
                                        <p:tgtEl>
                                          <p:spTgt spid="5"/>
                                        </p:tgtEl>
                                        <p:attrNameLst>
                                          <p:attrName>ppt_w</p:attrName>
                                        </p:attrNameLst>
                                      </p:cBhvr>
                                      <p:tavLst>
                                        <p:tav tm="0">
                                          <p:val>
                                            <p:fltVal val="0"/>
                                          </p:val>
                                        </p:tav>
                                        <p:tav tm="100000">
                                          <p:val>
                                            <p:strVal val="#ppt_w"/>
                                          </p:val>
                                        </p:tav>
                                      </p:tavLst>
                                    </p:anim>
                                    <p:anim calcmode="lin" valueType="num">
                                      <p:cBhvr>
                                        <p:cTn id="10" dur="1000" fill="hold"/>
                                        <p:tgtEl>
                                          <p:spTgt spid="5"/>
                                        </p:tgtEl>
                                        <p:attrNameLst>
                                          <p:attrName>ppt_h</p:attrName>
                                        </p:attrNameLst>
                                      </p:cBhvr>
                                      <p:tavLst>
                                        <p:tav tm="0">
                                          <p:val>
                                            <p:fltVal val="0"/>
                                          </p:val>
                                        </p:tav>
                                        <p:tav tm="100000">
                                          <p:val>
                                            <p:strVal val="#ppt_h"/>
                                          </p:val>
                                        </p:tav>
                                      </p:tavLst>
                                    </p:anim>
                                    <p:anim calcmode="lin" valueType="num">
                                      <p:cBhvr>
                                        <p:cTn id="11" dur="1000" fill="hold"/>
                                        <p:tgtEl>
                                          <p:spTgt spid="5"/>
                                        </p:tgtEl>
                                        <p:attrNameLst>
                                          <p:attrName>style.rotation</p:attrName>
                                        </p:attrNameLst>
                                      </p:cBhvr>
                                      <p:tavLst>
                                        <p:tav tm="0">
                                          <p:val>
                                            <p:fltVal val="90"/>
                                          </p:val>
                                        </p:tav>
                                        <p:tav tm="100000">
                                          <p:val>
                                            <p:fltVal val="0"/>
                                          </p:val>
                                        </p:tav>
                                      </p:tavLst>
                                    </p:anim>
                                    <p:animEffect transition="in" filter="fade">
                                      <p:cBhvr>
                                        <p:cTn id="12" dur="1000"/>
                                        <p:tgtEl>
                                          <p:spTgt spid="5"/>
                                        </p:tgtEl>
                                      </p:cBhvr>
                                    </p:animEffect>
                                  </p:childTnLst>
                                </p:cTn>
                              </p:par>
                            </p:childTnLst>
                          </p:cTn>
                        </p:par>
                        <p:par>
                          <p:cTn id="13" fill="hold">
                            <p:stCondLst>
                              <p:cond delay="1000"/>
                            </p:stCondLst>
                            <p:childTnLst>
                              <p:par>
                                <p:cTn id="14" presetID="42" presetClass="entr" presetSubtype="0" fill="hold" grpId="0" nodeType="after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1250"/>
                                        <p:tgtEl>
                                          <p:spTgt spid="8"/>
                                        </p:tgtEl>
                                      </p:cBhvr>
                                    </p:animEffect>
                                    <p:anim calcmode="lin" valueType="num">
                                      <p:cBhvr>
                                        <p:cTn id="17" dur="1250" fill="hold"/>
                                        <p:tgtEl>
                                          <p:spTgt spid="8"/>
                                        </p:tgtEl>
                                        <p:attrNameLst>
                                          <p:attrName>ppt_x</p:attrName>
                                        </p:attrNameLst>
                                      </p:cBhvr>
                                      <p:tavLst>
                                        <p:tav tm="0">
                                          <p:val>
                                            <p:strVal val="#ppt_x"/>
                                          </p:val>
                                        </p:tav>
                                        <p:tav tm="100000">
                                          <p:val>
                                            <p:strVal val="#ppt_x"/>
                                          </p:val>
                                        </p:tav>
                                      </p:tavLst>
                                    </p:anim>
                                    <p:anim calcmode="lin" valueType="num">
                                      <p:cBhvr>
                                        <p:cTn id="18" dur="1250" fill="hold"/>
                                        <p:tgtEl>
                                          <p:spTgt spid="8"/>
                                        </p:tgtEl>
                                        <p:attrNameLst>
                                          <p:attrName>ppt_y</p:attrName>
                                        </p:attrNameLst>
                                      </p:cBhvr>
                                      <p:tavLst>
                                        <p:tav tm="0">
                                          <p:val>
                                            <p:strVal val="#ppt_y+.1"/>
                                          </p:val>
                                        </p:tav>
                                        <p:tav tm="100000">
                                          <p:val>
                                            <p:strVal val="#ppt_y"/>
                                          </p:val>
                                        </p:tav>
                                      </p:tavLst>
                                    </p:anim>
                                  </p:childTnLst>
                                </p:cTn>
                              </p:par>
                              <p:par>
                                <p:cTn id="19" presetID="56" presetClass="entr" presetSubtype="0" fill="hold" grpId="0" nodeType="withEffect">
                                  <p:stCondLst>
                                    <p:cond delay="0"/>
                                  </p:stCondLst>
                                  <p:iterate type="lt">
                                    <p:tmPct val="10000"/>
                                  </p:iterate>
                                  <p:childTnLst>
                                    <p:set>
                                      <p:cBhvr>
                                        <p:cTn id="20" dur="1" fill="hold">
                                          <p:stCondLst>
                                            <p:cond delay="0"/>
                                          </p:stCondLst>
                                        </p:cTn>
                                        <p:tgtEl>
                                          <p:spTgt spid="10"/>
                                        </p:tgtEl>
                                        <p:attrNameLst>
                                          <p:attrName>style.visibility</p:attrName>
                                        </p:attrNameLst>
                                      </p:cBhvr>
                                      <p:to>
                                        <p:strVal val="visible"/>
                                      </p:to>
                                    </p:set>
                                    <p:anim by="(-#ppt_w*2)" calcmode="lin" valueType="num">
                                      <p:cBhvr rctx="PPT">
                                        <p:cTn id="21" dur="500" autoRev="1" fill="hold">
                                          <p:stCondLst>
                                            <p:cond delay="0"/>
                                          </p:stCondLst>
                                        </p:cTn>
                                        <p:tgtEl>
                                          <p:spTgt spid="10"/>
                                        </p:tgtEl>
                                        <p:attrNameLst>
                                          <p:attrName>ppt_w</p:attrName>
                                        </p:attrNameLst>
                                      </p:cBhvr>
                                    </p:anim>
                                    <p:anim by="(#ppt_w*0.50)" calcmode="lin" valueType="num">
                                      <p:cBhvr>
                                        <p:cTn id="22" dur="500" decel="50000" autoRev="1" fill="hold">
                                          <p:stCondLst>
                                            <p:cond delay="0"/>
                                          </p:stCondLst>
                                        </p:cTn>
                                        <p:tgtEl>
                                          <p:spTgt spid="10"/>
                                        </p:tgtEl>
                                        <p:attrNameLst>
                                          <p:attrName>ppt_x</p:attrName>
                                        </p:attrNameLst>
                                      </p:cBhvr>
                                    </p:anim>
                                    <p:anim from="(-#ppt_h/2)" to="(#ppt_y)" calcmode="lin" valueType="num">
                                      <p:cBhvr>
                                        <p:cTn id="23" dur="1000" fill="hold">
                                          <p:stCondLst>
                                            <p:cond delay="0"/>
                                          </p:stCondLst>
                                        </p:cTn>
                                        <p:tgtEl>
                                          <p:spTgt spid="10"/>
                                        </p:tgtEl>
                                        <p:attrNameLst>
                                          <p:attrName>ppt_y</p:attrName>
                                        </p:attrNameLst>
                                      </p:cBhvr>
                                    </p:anim>
                                    <p:animRot by="21600000">
                                      <p:cBhvr>
                                        <p:cTn id="24" dur="1000" fill="hold">
                                          <p:stCondLst>
                                            <p:cond delay="0"/>
                                          </p:stCondLst>
                                        </p:cTn>
                                        <p:tgtEl>
                                          <p:spTgt spid="10"/>
                                        </p:tgtEl>
                                        <p:attrNameLst>
                                          <p:attrName>r</p:attrName>
                                        </p:attrNameLst>
                                      </p:cBhvr>
                                    </p:animRot>
                                  </p:childTnLst>
                                </p:cTn>
                              </p:par>
                            </p:childTnLst>
                          </p:cTn>
                        </p:par>
                        <p:par>
                          <p:cTn id="25" fill="hold">
                            <p:stCondLst>
                              <p:cond delay="2700"/>
                            </p:stCondLst>
                            <p:childTnLst>
                              <p:par>
                                <p:cTn id="26" presetID="22" presetClass="entr" presetSubtype="8" fill="hold" grpId="0" nodeType="afterEffect">
                                  <p:stCondLst>
                                    <p:cond delay="0"/>
                                  </p:stCondLst>
                                  <p:childTnLst>
                                    <p:set>
                                      <p:cBhvr>
                                        <p:cTn id="27" dur="1" fill="hold">
                                          <p:stCondLst>
                                            <p:cond delay="0"/>
                                          </p:stCondLst>
                                        </p:cTn>
                                        <p:tgtEl>
                                          <p:spTgt spid="11"/>
                                        </p:tgtEl>
                                        <p:attrNameLst>
                                          <p:attrName>style.visibility</p:attrName>
                                        </p:attrNameLst>
                                      </p:cBhvr>
                                      <p:to>
                                        <p:strVal val="visible"/>
                                      </p:to>
                                    </p:set>
                                    <p:animEffect transition="in" filter="wipe(left)">
                                      <p:cBhvr>
                                        <p:cTn id="28" dur="500"/>
                                        <p:tgtEl>
                                          <p:spTgt spid="11"/>
                                        </p:tgtEl>
                                      </p:cBhvr>
                                    </p:animEffect>
                                  </p:childTnLst>
                                </p:cTn>
                              </p:par>
                              <p:par>
                                <p:cTn id="29" presetID="53" presetClass="entr" presetSubtype="16"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 calcmode="lin" valueType="num">
                                      <p:cBhvr>
                                        <p:cTn id="31" dur="500" fill="hold"/>
                                        <p:tgtEl>
                                          <p:spTgt spid="15"/>
                                        </p:tgtEl>
                                        <p:attrNameLst>
                                          <p:attrName>ppt_w</p:attrName>
                                        </p:attrNameLst>
                                      </p:cBhvr>
                                      <p:tavLst>
                                        <p:tav tm="0">
                                          <p:val>
                                            <p:fltVal val="0"/>
                                          </p:val>
                                        </p:tav>
                                        <p:tav tm="100000">
                                          <p:val>
                                            <p:strVal val="#ppt_w"/>
                                          </p:val>
                                        </p:tav>
                                      </p:tavLst>
                                    </p:anim>
                                    <p:anim calcmode="lin" valueType="num">
                                      <p:cBhvr>
                                        <p:cTn id="32" dur="500" fill="hold"/>
                                        <p:tgtEl>
                                          <p:spTgt spid="15"/>
                                        </p:tgtEl>
                                        <p:attrNameLst>
                                          <p:attrName>ppt_h</p:attrName>
                                        </p:attrNameLst>
                                      </p:cBhvr>
                                      <p:tavLst>
                                        <p:tav tm="0">
                                          <p:val>
                                            <p:fltVal val="0"/>
                                          </p:val>
                                        </p:tav>
                                        <p:tav tm="100000">
                                          <p:val>
                                            <p:strVal val="#ppt_h"/>
                                          </p:val>
                                        </p:tav>
                                      </p:tavLst>
                                    </p:anim>
                                    <p:animEffect transition="in" filter="fade">
                                      <p:cBhvr>
                                        <p:cTn id="33"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4" repeatCount="indefinite" fill="hold" display="0">
                  <p:stCondLst>
                    <p:cond delay="indefinite"/>
                  </p:stCondLst>
                  <p:endCondLst>
                    <p:cond evt="onStopAudio" delay="0">
                      <p:tgtEl>
                        <p:sldTgt/>
                      </p:tgtEl>
                    </p:cond>
                  </p:endCondLst>
                </p:cTn>
                <p:tgtEl>
                  <p:spTgt spid="9"/>
                </p:tgtEl>
              </p:cMediaNode>
            </p:audio>
          </p:childTnLst>
        </p:cTn>
      </p:par>
    </p:tnLst>
    <p:bldLst>
      <p:bldP spid="5" grpId="0" animBg="1"/>
      <p:bldP spid="15" grpId="0"/>
      <p:bldP spid="8" grpId="0"/>
      <p:bldP spid="10" grpId="0"/>
      <p:bldP spid="11"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C20F2A"/>
        </a:solidFill>
        <a:effectLst/>
      </p:bgPr>
    </p:bg>
    <p:spTree>
      <p:nvGrpSpPr>
        <p:cNvPr id="1" name=""/>
        <p:cNvGrpSpPr/>
        <p:nvPr/>
      </p:nvGrpSpPr>
      <p:grpSpPr>
        <a:xfrm>
          <a:off x="0" y="0"/>
          <a:ext cx="0" cy="0"/>
          <a:chOff x="0" y="0"/>
          <a:chExt cx="0" cy="0"/>
        </a:xfrm>
      </p:grpSpPr>
      <p:sp>
        <p:nvSpPr>
          <p:cNvPr id="7" name="泪滴形 6"/>
          <p:cNvSpPr/>
          <p:nvPr/>
        </p:nvSpPr>
        <p:spPr>
          <a:xfrm flipV="1">
            <a:off x="6060942" y="974731"/>
            <a:ext cx="2332820" cy="233282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a:spLocks noChangeArrowheads="1"/>
          </p:cNvSpPr>
          <p:nvPr/>
        </p:nvSpPr>
        <p:spPr bwMode="auto">
          <a:xfrm>
            <a:off x="6311097" y="992656"/>
            <a:ext cx="2117888"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600" b="1" dirty="0">
                <a:solidFill>
                  <a:srgbClr val="FFFFFF"/>
                </a:solidFill>
                <a:latin typeface="Agency FB" panose="020B0503020202020204" pitchFamily="34" charset="0"/>
              </a:rPr>
              <a:t>02</a:t>
            </a:r>
            <a:endParaRPr lang="zh-CN" altLang="en-US" sz="16600" b="1" dirty="0">
              <a:solidFill>
                <a:srgbClr val="FFFFFF"/>
              </a:solidFill>
              <a:latin typeface="Agency FB" panose="020B0503020202020204" pitchFamily="34" charset="0"/>
            </a:endParaRPr>
          </a:p>
        </p:txBody>
      </p:sp>
      <p:sp>
        <p:nvSpPr>
          <p:cNvPr id="5" name="文本框 56"/>
          <p:cNvSpPr txBox="1">
            <a:spLocks noChangeArrowheads="1"/>
          </p:cNvSpPr>
          <p:nvPr/>
        </p:nvSpPr>
        <p:spPr bwMode="auto">
          <a:xfrm>
            <a:off x="4343400" y="3177057"/>
            <a:ext cx="63627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b="1">
                <a:solidFill>
                  <a:srgbClr val="C00000"/>
                </a:solidFill>
                <a:latin typeface="Agency FB" panose="020B0503020202020204" pitchFamily="34" charset="0"/>
              </a:rPr>
              <a:t>CLICK TO ADD YOUR TITLE</a:t>
            </a:r>
          </a:p>
        </p:txBody>
      </p:sp>
      <p:sp>
        <p:nvSpPr>
          <p:cNvPr id="6" name="文本框 56"/>
          <p:cNvSpPr txBox="1">
            <a:spLocks noChangeArrowheads="1"/>
          </p:cNvSpPr>
          <p:nvPr/>
        </p:nvSpPr>
        <p:spPr bwMode="auto">
          <a:xfrm>
            <a:off x="4391819" y="4113682"/>
            <a:ext cx="62658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tx1">
                    <a:lumMod val="75000"/>
                    <a:lumOff val="25000"/>
                  </a:schemeClr>
                </a:solidFill>
                <a:latin typeface="Agency FB" panose="020B0503020202020204" pitchFamily="34" charset="0"/>
              </a:rPr>
              <a:t>click to add subtitle click to add subtitle click to add subtitle click to add subtitle  click to add subtitle click to add subtitle click to add subtitle click to add subtitle  click to add subtitle click to add subtitle</a:t>
            </a:r>
            <a:endParaRPr lang="zh-CN" altLang="en-US" sz="1600">
              <a:solidFill>
                <a:schemeClr val="tx1">
                  <a:lumMod val="75000"/>
                  <a:lumOff val="25000"/>
                </a:schemeClr>
              </a:solidFill>
              <a:latin typeface="Agency FB" panose="020B0503020202020204" pitchFamily="34" charset="0"/>
            </a:endParaRPr>
          </a:p>
        </p:txBody>
      </p:sp>
    </p:spTree>
    <p:extLst>
      <p:ext uri="{BB962C8B-B14F-4D97-AF65-F5344CB8AC3E}">
        <p14:creationId xmlns:p14="http://schemas.microsoft.com/office/powerpoint/2010/main" val="123690501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29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a:solidFill>
                  <a:srgbClr val="C00000"/>
                </a:solidFill>
              </a:rPr>
              <a:t>CLICK TO ADD YOUR TITLE IN HERE</a:t>
            </a:r>
          </a:p>
        </p:txBody>
      </p:sp>
      <p:cxnSp>
        <p:nvCxnSpPr>
          <p:cNvPr id="3" name="直接连接符 2"/>
          <p:cNvCxnSpPr/>
          <p:nvPr/>
        </p:nvCxnSpPr>
        <p:spPr>
          <a:xfrm>
            <a:off x="6662950" y="3005137"/>
            <a:ext cx="4425331" cy="0"/>
          </a:xfrm>
          <a:prstGeom prst="line">
            <a:avLst/>
          </a:prstGeom>
          <a:noFill/>
          <a:ln w="9525" cap="flat" cmpd="sng" algn="ctr">
            <a:solidFill>
              <a:schemeClr val="tx1">
                <a:lumMod val="50000"/>
                <a:lumOff val="50000"/>
              </a:schemeClr>
            </a:solidFill>
            <a:prstDash val="dash"/>
          </a:ln>
          <a:effectLst/>
        </p:spPr>
      </p:cxnSp>
      <p:cxnSp>
        <p:nvCxnSpPr>
          <p:cNvPr id="4" name="直接连接符 3"/>
          <p:cNvCxnSpPr/>
          <p:nvPr/>
        </p:nvCxnSpPr>
        <p:spPr>
          <a:xfrm>
            <a:off x="6662137" y="4445218"/>
            <a:ext cx="4426145" cy="0"/>
          </a:xfrm>
          <a:prstGeom prst="line">
            <a:avLst/>
          </a:prstGeom>
          <a:noFill/>
          <a:ln w="9525" cap="flat" cmpd="sng" algn="ctr">
            <a:solidFill>
              <a:schemeClr val="tx1">
                <a:lumMod val="50000"/>
                <a:lumOff val="50000"/>
              </a:schemeClr>
            </a:solidFill>
            <a:prstDash val="dash"/>
          </a:ln>
          <a:effectLst/>
        </p:spPr>
      </p:cxnSp>
      <p:sp>
        <p:nvSpPr>
          <p:cNvPr id="5" name="椭圆 4"/>
          <p:cNvSpPr/>
          <p:nvPr/>
        </p:nvSpPr>
        <p:spPr>
          <a:xfrm>
            <a:off x="6608724" y="1999664"/>
            <a:ext cx="799220" cy="799220"/>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6" name="Freeform 13"/>
          <p:cNvSpPr>
            <a:spLocks noEditPoints="1"/>
          </p:cNvSpPr>
          <p:nvPr/>
        </p:nvSpPr>
        <p:spPr bwMode="auto">
          <a:xfrm>
            <a:off x="6813750" y="2248808"/>
            <a:ext cx="386129" cy="303301"/>
          </a:xfrm>
          <a:custGeom>
            <a:avLst/>
            <a:gdLst>
              <a:gd name="T0" fmla="*/ 282 w 766"/>
              <a:gd name="T1" fmla="*/ 304 h 600"/>
              <a:gd name="T2" fmla="*/ 391 w 766"/>
              <a:gd name="T3" fmla="*/ 248 h 600"/>
              <a:gd name="T4" fmla="*/ 596 w 766"/>
              <a:gd name="T5" fmla="*/ 213 h 600"/>
              <a:gd name="T6" fmla="*/ 652 w 766"/>
              <a:gd name="T7" fmla="*/ 129 h 600"/>
              <a:gd name="T8" fmla="*/ 570 w 766"/>
              <a:gd name="T9" fmla="*/ 186 h 600"/>
              <a:gd name="T10" fmla="*/ 391 w 766"/>
              <a:gd name="T11" fmla="*/ 195 h 600"/>
              <a:gd name="T12" fmla="*/ 766 w 766"/>
              <a:gd name="T13" fmla="*/ 80 h 600"/>
              <a:gd name="T14" fmla="*/ 465 w 766"/>
              <a:gd name="T15" fmla="*/ 32 h 600"/>
              <a:gd name="T16" fmla="*/ 437 w 766"/>
              <a:gd name="T17" fmla="*/ 0 h 600"/>
              <a:gd name="T18" fmla="*/ 154 w 766"/>
              <a:gd name="T19" fmla="*/ 32 h 600"/>
              <a:gd name="T20" fmla="*/ 175 w 766"/>
              <a:gd name="T21" fmla="*/ 80 h 600"/>
              <a:gd name="T22" fmla="*/ 216 w 766"/>
              <a:gd name="T23" fmla="*/ 135 h 600"/>
              <a:gd name="T24" fmla="*/ 706 w 766"/>
              <a:gd name="T25" fmla="*/ 80 h 600"/>
              <a:gd name="T26" fmla="*/ 355 w 766"/>
              <a:gd name="T27" fmla="*/ 394 h 600"/>
              <a:gd name="T28" fmla="*/ 706 w 766"/>
              <a:gd name="T29" fmla="*/ 410 h 600"/>
              <a:gd name="T30" fmla="*/ 361 w 766"/>
              <a:gd name="T31" fmla="*/ 427 h 600"/>
              <a:gd name="T32" fmla="*/ 362 w 766"/>
              <a:gd name="T33" fmla="*/ 478 h 600"/>
              <a:gd name="T34" fmla="*/ 437 w 766"/>
              <a:gd name="T35" fmla="*/ 595 h 600"/>
              <a:gd name="T36" fmla="*/ 465 w 766"/>
              <a:gd name="T37" fmla="*/ 478 h 600"/>
              <a:gd name="T38" fmla="*/ 603 w 766"/>
              <a:gd name="T39" fmla="*/ 592 h 600"/>
              <a:gd name="T40" fmla="*/ 591 w 766"/>
              <a:gd name="T41" fmla="*/ 478 h 600"/>
              <a:gd name="T42" fmla="*/ 766 w 766"/>
              <a:gd name="T43" fmla="*/ 427 h 600"/>
              <a:gd name="T44" fmla="*/ 747 w 766"/>
              <a:gd name="T45" fmla="*/ 80 h 600"/>
              <a:gd name="T46" fmla="*/ 161 w 766"/>
              <a:gd name="T47" fmla="*/ 310 h 600"/>
              <a:gd name="T48" fmla="*/ 235 w 766"/>
              <a:gd name="T49" fmla="*/ 236 h 600"/>
              <a:gd name="T50" fmla="*/ 86 w 766"/>
              <a:gd name="T51" fmla="*/ 236 h 600"/>
              <a:gd name="T52" fmla="*/ 208 w 766"/>
              <a:gd name="T53" fmla="*/ 325 h 600"/>
              <a:gd name="T54" fmla="*/ 181 w 766"/>
              <a:gd name="T55" fmla="*/ 325 h 600"/>
              <a:gd name="T56" fmla="*/ 188 w 766"/>
              <a:gd name="T57" fmla="*/ 339 h 600"/>
              <a:gd name="T58" fmla="*/ 196 w 766"/>
              <a:gd name="T59" fmla="*/ 510 h 600"/>
              <a:gd name="T60" fmla="*/ 129 w 766"/>
              <a:gd name="T61" fmla="*/ 510 h 600"/>
              <a:gd name="T62" fmla="*/ 137 w 766"/>
              <a:gd name="T63" fmla="*/ 339 h 600"/>
              <a:gd name="T64" fmla="*/ 145 w 766"/>
              <a:gd name="T65" fmla="*/ 325 h 600"/>
              <a:gd name="T66" fmla="*/ 0 w 766"/>
              <a:gd name="T67" fmla="*/ 438 h 600"/>
              <a:gd name="T68" fmla="*/ 66 w 766"/>
              <a:gd name="T69" fmla="*/ 600 h 600"/>
              <a:gd name="T70" fmla="*/ 89 w 766"/>
              <a:gd name="T71" fmla="*/ 432 h 600"/>
              <a:gd name="T72" fmla="*/ 230 w 766"/>
              <a:gd name="T73" fmla="*/ 600 h 600"/>
              <a:gd name="T74" fmla="*/ 253 w 766"/>
              <a:gd name="T75" fmla="*/ 432 h 600"/>
              <a:gd name="T76" fmla="*/ 321 w 766"/>
              <a:gd name="T77" fmla="*/ 600 h 600"/>
              <a:gd name="T78" fmla="*/ 208 w 766"/>
              <a:gd name="T79" fmla="*/ 325 h 6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766" h="600">
                <a:moveTo>
                  <a:pt x="391" y="195"/>
                </a:moveTo>
                <a:lnTo>
                  <a:pt x="282" y="304"/>
                </a:lnTo>
                <a:cubicBezTo>
                  <a:pt x="293" y="310"/>
                  <a:pt x="303" y="317"/>
                  <a:pt x="312" y="326"/>
                </a:cubicBezTo>
                <a:lnTo>
                  <a:pt x="391" y="248"/>
                </a:lnTo>
                <a:lnTo>
                  <a:pt x="476" y="333"/>
                </a:lnTo>
                <a:lnTo>
                  <a:pt x="596" y="213"/>
                </a:lnTo>
                <a:lnTo>
                  <a:pt x="614" y="259"/>
                </a:lnTo>
                <a:lnTo>
                  <a:pt x="652" y="129"/>
                </a:lnTo>
                <a:lnTo>
                  <a:pt x="522" y="167"/>
                </a:lnTo>
                <a:lnTo>
                  <a:pt x="570" y="186"/>
                </a:lnTo>
                <a:lnTo>
                  <a:pt x="476" y="280"/>
                </a:lnTo>
                <a:lnTo>
                  <a:pt x="391" y="195"/>
                </a:lnTo>
                <a:close/>
                <a:moveTo>
                  <a:pt x="766" y="80"/>
                </a:moveTo>
                <a:lnTo>
                  <a:pt x="766" y="80"/>
                </a:lnTo>
                <a:lnTo>
                  <a:pt x="766" y="32"/>
                </a:lnTo>
                <a:lnTo>
                  <a:pt x="465" y="32"/>
                </a:lnTo>
                <a:lnTo>
                  <a:pt x="465" y="0"/>
                </a:lnTo>
                <a:lnTo>
                  <a:pt x="437" y="0"/>
                </a:lnTo>
                <a:lnTo>
                  <a:pt x="437" y="32"/>
                </a:lnTo>
                <a:lnTo>
                  <a:pt x="154" y="32"/>
                </a:lnTo>
                <a:lnTo>
                  <a:pt x="154" y="80"/>
                </a:lnTo>
                <a:lnTo>
                  <a:pt x="175" y="80"/>
                </a:lnTo>
                <a:lnTo>
                  <a:pt x="175" y="122"/>
                </a:lnTo>
                <a:cubicBezTo>
                  <a:pt x="190" y="124"/>
                  <a:pt x="203" y="128"/>
                  <a:pt x="216" y="135"/>
                </a:cubicBezTo>
                <a:lnTo>
                  <a:pt x="216" y="80"/>
                </a:lnTo>
                <a:lnTo>
                  <a:pt x="706" y="80"/>
                </a:lnTo>
                <a:lnTo>
                  <a:pt x="706" y="394"/>
                </a:lnTo>
                <a:lnTo>
                  <a:pt x="355" y="394"/>
                </a:lnTo>
                <a:cubicBezTo>
                  <a:pt x="356" y="399"/>
                  <a:pt x="358" y="404"/>
                  <a:pt x="359" y="410"/>
                </a:cubicBezTo>
                <a:lnTo>
                  <a:pt x="706" y="410"/>
                </a:lnTo>
                <a:lnTo>
                  <a:pt x="706" y="427"/>
                </a:lnTo>
                <a:lnTo>
                  <a:pt x="361" y="427"/>
                </a:lnTo>
                <a:cubicBezTo>
                  <a:pt x="361" y="430"/>
                  <a:pt x="362" y="434"/>
                  <a:pt x="362" y="438"/>
                </a:cubicBezTo>
                <a:lnTo>
                  <a:pt x="362" y="478"/>
                </a:lnTo>
                <a:lnTo>
                  <a:pt x="437" y="478"/>
                </a:lnTo>
                <a:lnTo>
                  <a:pt x="437" y="595"/>
                </a:lnTo>
                <a:lnTo>
                  <a:pt x="465" y="595"/>
                </a:lnTo>
                <a:lnTo>
                  <a:pt x="465" y="478"/>
                </a:lnTo>
                <a:lnTo>
                  <a:pt x="560" y="478"/>
                </a:lnTo>
                <a:lnTo>
                  <a:pt x="603" y="592"/>
                </a:lnTo>
                <a:lnTo>
                  <a:pt x="631" y="585"/>
                </a:lnTo>
                <a:lnTo>
                  <a:pt x="591" y="478"/>
                </a:lnTo>
                <a:lnTo>
                  <a:pt x="766" y="478"/>
                </a:lnTo>
                <a:lnTo>
                  <a:pt x="766" y="427"/>
                </a:lnTo>
                <a:lnTo>
                  <a:pt x="747" y="427"/>
                </a:lnTo>
                <a:lnTo>
                  <a:pt x="747" y="80"/>
                </a:lnTo>
                <a:lnTo>
                  <a:pt x="766" y="80"/>
                </a:lnTo>
                <a:close/>
                <a:moveTo>
                  <a:pt x="161" y="310"/>
                </a:moveTo>
                <a:lnTo>
                  <a:pt x="161" y="310"/>
                </a:lnTo>
                <a:cubicBezTo>
                  <a:pt x="202" y="310"/>
                  <a:pt x="235" y="277"/>
                  <a:pt x="235" y="236"/>
                </a:cubicBezTo>
                <a:cubicBezTo>
                  <a:pt x="235" y="194"/>
                  <a:pt x="202" y="161"/>
                  <a:pt x="161" y="161"/>
                </a:cubicBezTo>
                <a:cubicBezTo>
                  <a:pt x="119" y="161"/>
                  <a:pt x="86" y="194"/>
                  <a:pt x="86" y="236"/>
                </a:cubicBezTo>
                <a:cubicBezTo>
                  <a:pt x="86" y="277"/>
                  <a:pt x="119" y="310"/>
                  <a:pt x="161" y="310"/>
                </a:cubicBezTo>
                <a:close/>
                <a:moveTo>
                  <a:pt x="208" y="325"/>
                </a:moveTo>
                <a:lnTo>
                  <a:pt x="208" y="325"/>
                </a:lnTo>
                <a:lnTo>
                  <a:pt x="181" y="325"/>
                </a:lnTo>
                <a:lnTo>
                  <a:pt x="185" y="328"/>
                </a:lnTo>
                <a:cubicBezTo>
                  <a:pt x="188" y="331"/>
                  <a:pt x="190" y="336"/>
                  <a:pt x="188" y="339"/>
                </a:cubicBezTo>
                <a:lnTo>
                  <a:pt x="178" y="365"/>
                </a:lnTo>
                <a:lnTo>
                  <a:pt x="196" y="510"/>
                </a:lnTo>
                <a:lnTo>
                  <a:pt x="163" y="540"/>
                </a:lnTo>
                <a:lnTo>
                  <a:pt x="129" y="510"/>
                </a:lnTo>
                <a:lnTo>
                  <a:pt x="147" y="365"/>
                </a:lnTo>
                <a:lnTo>
                  <a:pt x="137" y="339"/>
                </a:lnTo>
                <a:cubicBezTo>
                  <a:pt x="135" y="336"/>
                  <a:pt x="137" y="331"/>
                  <a:pt x="140" y="328"/>
                </a:cubicBezTo>
                <a:lnTo>
                  <a:pt x="145" y="325"/>
                </a:lnTo>
                <a:lnTo>
                  <a:pt x="112" y="325"/>
                </a:lnTo>
                <a:cubicBezTo>
                  <a:pt x="50" y="325"/>
                  <a:pt x="0" y="376"/>
                  <a:pt x="0" y="438"/>
                </a:cubicBezTo>
                <a:lnTo>
                  <a:pt x="0" y="600"/>
                </a:lnTo>
                <a:lnTo>
                  <a:pt x="66" y="600"/>
                </a:lnTo>
                <a:lnTo>
                  <a:pt x="66" y="432"/>
                </a:lnTo>
                <a:lnTo>
                  <a:pt x="89" y="432"/>
                </a:lnTo>
                <a:lnTo>
                  <a:pt x="89" y="600"/>
                </a:lnTo>
                <a:lnTo>
                  <a:pt x="230" y="600"/>
                </a:lnTo>
                <a:lnTo>
                  <a:pt x="230" y="432"/>
                </a:lnTo>
                <a:lnTo>
                  <a:pt x="253" y="432"/>
                </a:lnTo>
                <a:lnTo>
                  <a:pt x="253" y="600"/>
                </a:lnTo>
                <a:lnTo>
                  <a:pt x="321" y="600"/>
                </a:lnTo>
                <a:lnTo>
                  <a:pt x="321" y="438"/>
                </a:lnTo>
                <a:cubicBezTo>
                  <a:pt x="321" y="376"/>
                  <a:pt x="271" y="325"/>
                  <a:pt x="208" y="325"/>
                </a:cubicBezTo>
                <a:close/>
              </a:path>
            </a:pathLst>
          </a:custGeom>
          <a:solidFill>
            <a:schemeClr val="bg1"/>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7" name="椭圆 6"/>
          <p:cNvSpPr/>
          <p:nvPr/>
        </p:nvSpPr>
        <p:spPr>
          <a:xfrm>
            <a:off x="6629296" y="3326386"/>
            <a:ext cx="799220" cy="799220"/>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8" name="Freeform 17"/>
          <p:cNvSpPr>
            <a:spLocks noEditPoints="1"/>
          </p:cNvSpPr>
          <p:nvPr/>
        </p:nvSpPr>
        <p:spPr bwMode="auto">
          <a:xfrm>
            <a:off x="6813749" y="3497537"/>
            <a:ext cx="386131" cy="412920"/>
          </a:xfrm>
          <a:custGeom>
            <a:avLst/>
            <a:gdLst>
              <a:gd name="T0" fmla="*/ 224 w 593"/>
              <a:gd name="T1" fmla="*/ 394 h 633"/>
              <a:gd name="T2" fmla="*/ 213 w 593"/>
              <a:gd name="T3" fmla="*/ 358 h 633"/>
              <a:gd name="T4" fmla="*/ 259 w 593"/>
              <a:gd name="T5" fmla="*/ 173 h 633"/>
              <a:gd name="T6" fmla="*/ 307 w 593"/>
              <a:gd name="T7" fmla="*/ 323 h 633"/>
              <a:gd name="T8" fmla="*/ 367 w 593"/>
              <a:gd name="T9" fmla="*/ 149 h 633"/>
              <a:gd name="T10" fmla="*/ 234 w 593"/>
              <a:gd name="T11" fmla="*/ 296 h 633"/>
              <a:gd name="T12" fmla="*/ 223 w 593"/>
              <a:gd name="T13" fmla="*/ 315 h 633"/>
              <a:gd name="T14" fmla="*/ 304 w 593"/>
              <a:gd name="T15" fmla="*/ 363 h 633"/>
              <a:gd name="T16" fmla="*/ 391 w 593"/>
              <a:gd name="T17" fmla="*/ 127 h 633"/>
              <a:gd name="T18" fmla="*/ 395 w 593"/>
              <a:gd name="T19" fmla="*/ 81 h 633"/>
              <a:gd name="T20" fmla="*/ 391 w 593"/>
              <a:gd name="T21" fmla="*/ 127 h 633"/>
              <a:gd name="T22" fmla="*/ 463 w 593"/>
              <a:gd name="T23" fmla="*/ 149 h 633"/>
              <a:gd name="T24" fmla="*/ 417 w 593"/>
              <a:gd name="T25" fmla="*/ 154 h 633"/>
              <a:gd name="T26" fmla="*/ 338 w 593"/>
              <a:gd name="T27" fmla="*/ 107 h 633"/>
              <a:gd name="T28" fmla="*/ 319 w 593"/>
              <a:gd name="T29" fmla="*/ 65 h 633"/>
              <a:gd name="T30" fmla="*/ 338 w 593"/>
              <a:gd name="T31" fmla="*/ 107 h 633"/>
              <a:gd name="T32" fmla="*/ 261 w 593"/>
              <a:gd name="T33" fmla="*/ 79 h 633"/>
              <a:gd name="T34" fmla="*/ 266 w 593"/>
              <a:gd name="T35" fmla="*/ 125 h 633"/>
              <a:gd name="T36" fmla="*/ 435 w 593"/>
              <a:gd name="T37" fmla="*/ 226 h 633"/>
              <a:gd name="T38" fmla="*/ 477 w 593"/>
              <a:gd name="T39" fmla="*/ 207 h 633"/>
              <a:gd name="T40" fmla="*/ 435 w 593"/>
              <a:gd name="T41" fmla="*/ 226 h 633"/>
              <a:gd name="T42" fmla="*/ 218 w 593"/>
              <a:gd name="T43" fmla="*/ 324 h 633"/>
              <a:gd name="T44" fmla="*/ 206 w 593"/>
              <a:gd name="T45" fmla="*/ 344 h 633"/>
              <a:gd name="T46" fmla="*/ 288 w 593"/>
              <a:gd name="T47" fmla="*/ 391 h 633"/>
              <a:gd name="T48" fmla="*/ 216 w 593"/>
              <a:gd name="T49" fmla="*/ 633 h 633"/>
              <a:gd name="T50" fmla="*/ 231 w 593"/>
              <a:gd name="T51" fmla="*/ 37 h 633"/>
              <a:gd name="T52" fmla="*/ 564 w 593"/>
              <a:gd name="T53" fmla="*/ 180 h 633"/>
              <a:gd name="T54" fmla="*/ 569 w 593"/>
              <a:gd name="T55" fmla="*/ 276 h 633"/>
              <a:gd name="T56" fmla="*/ 586 w 593"/>
              <a:gd name="T57" fmla="*/ 396 h 633"/>
              <a:gd name="T58" fmla="*/ 565 w 593"/>
              <a:gd name="T59" fmla="*/ 498 h 633"/>
              <a:gd name="T60" fmla="*/ 442 w 593"/>
              <a:gd name="T61" fmla="*/ 526 h 633"/>
              <a:gd name="T62" fmla="*/ 216 w 593"/>
              <a:gd name="T63" fmla="*/ 633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3" h="633">
                <a:moveTo>
                  <a:pt x="213" y="358"/>
                </a:moveTo>
                <a:cubicBezTo>
                  <a:pt x="207" y="371"/>
                  <a:pt x="212" y="387"/>
                  <a:pt x="224" y="394"/>
                </a:cubicBezTo>
                <a:cubicBezTo>
                  <a:pt x="235" y="400"/>
                  <a:pt x="248" y="398"/>
                  <a:pt x="257" y="391"/>
                </a:cubicBezTo>
                <a:lnTo>
                  <a:pt x="213" y="358"/>
                </a:lnTo>
                <a:close/>
                <a:moveTo>
                  <a:pt x="367" y="149"/>
                </a:moveTo>
                <a:cubicBezTo>
                  <a:pt x="328" y="126"/>
                  <a:pt x="279" y="137"/>
                  <a:pt x="259" y="173"/>
                </a:cubicBezTo>
                <a:cubicBezTo>
                  <a:pt x="238" y="210"/>
                  <a:pt x="265" y="250"/>
                  <a:pt x="246" y="288"/>
                </a:cubicBezTo>
                <a:lnTo>
                  <a:pt x="307" y="323"/>
                </a:lnTo>
                <a:cubicBezTo>
                  <a:pt x="330" y="288"/>
                  <a:pt x="380" y="291"/>
                  <a:pt x="401" y="255"/>
                </a:cubicBezTo>
                <a:cubicBezTo>
                  <a:pt x="421" y="219"/>
                  <a:pt x="406" y="172"/>
                  <a:pt x="367" y="149"/>
                </a:cubicBezTo>
                <a:close/>
                <a:moveTo>
                  <a:pt x="301" y="346"/>
                </a:moveTo>
                <a:lnTo>
                  <a:pt x="234" y="296"/>
                </a:lnTo>
                <a:cubicBezTo>
                  <a:pt x="229" y="292"/>
                  <a:pt x="223" y="293"/>
                  <a:pt x="219" y="299"/>
                </a:cubicBezTo>
                <a:cubicBezTo>
                  <a:pt x="216" y="304"/>
                  <a:pt x="218" y="312"/>
                  <a:pt x="223" y="315"/>
                </a:cubicBezTo>
                <a:lnTo>
                  <a:pt x="289" y="366"/>
                </a:lnTo>
                <a:cubicBezTo>
                  <a:pt x="295" y="370"/>
                  <a:pt x="301" y="368"/>
                  <a:pt x="304" y="363"/>
                </a:cubicBezTo>
                <a:cubicBezTo>
                  <a:pt x="307" y="357"/>
                  <a:pt x="306" y="350"/>
                  <a:pt x="301" y="346"/>
                </a:cubicBezTo>
                <a:close/>
                <a:moveTo>
                  <a:pt x="391" y="127"/>
                </a:moveTo>
                <a:lnTo>
                  <a:pt x="412" y="90"/>
                </a:lnTo>
                <a:lnTo>
                  <a:pt x="395" y="81"/>
                </a:lnTo>
                <a:lnTo>
                  <a:pt x="374" y="117"/>
                </a:lnTo>
                <a:lnTo>
                  <a:pt x="391" y="127"/>
                </a:lnTo>
                <a:close/>
                <a:moveTo>
                  <a:pt x="426" y="170"/>
                </a:moveTo>
                <a:lnTo>
                  <a:pt x="463" y="149"/>
                </a:lnTo>
                <a:lnTo>
                  <a:pt x="453" y="133"/>
                </a:lnTo>
                <a:lnTo>
                  <a:pt x="417" y="154"/>
                </a:lnTo>
                <a:lnTo>
                  <a:pt x="426" y="170"/>
                </a:lnTo>
                <a:close/>
                <a:moveTo>
                  <a:pt x="338" y="107"/>
                </a:moveTo>
                <a:lnTo>
                  <a:pt x="338" y="65"/>
                </a:lnTo>
                <a:lnTo>
                  <a:pt x="319" y="65"/>
                </a:lnTo>
                <a:lnTo>
                  <a:pt x="319" y="107"/>
                </a:lnTo>
                <a:lnTo>
                  <a:pt x="338" y="107"/>
                </a:lnTo>
                <a:close/>
                <a:moveTo>
                  <a:pt x="282" y="116"/>
                </a:moveTo>
                <a:lnTo>
                  <a:pt x="261" y="79"/>
                </a:lnTo>
                <a:lnTo>
                  <a:pt x="245" y="89"/>
                </a:lnTo>
                <a:lnTo>
                  <a:pt x="266" y="125"/>
                </a:lnTo>
                <a:lnTo>
                  <a:pt x="282" y="116"/>
                </a:lnTo>
                <a:close/>
                <a:moveTo>
                  <a:pt x="435" y="226"/>
                </a:moveTo>
                <a:lnTo>
                  <a:pt x="477" y="226"/>
                </a:lnTo>
                <a:lnTo>
                  <a:pt x="477" y="207"/>
                </a:lnTo>
                <a:lnTo>
                  <a:pt x="436" y="207"/>
                </a:lnTo>
                <a:lnTo>
                  <a:pt x="435" y="226"/>
                </a:lnTo>
                <a:close/>
                <a:moveTo>
                  <a:pt x="284" y="375"/>
                </a:moveTo>
                <a:lnTo>
                  <a:pt x="218" y="324"/>
                </a:lnTo>
                <a:cubicBezTo>
                  <a:pt x="213" y="320"/>
                  <a:pt x="206" y="322"/>
                  <a:pt x="203" y="327"/>
                </a:cubicBezTo>
                <a:cubicBezTo>
                  <a:pt x="200" y="333"/>
                  <a:pt x="201" y="340"/>
                  <a:pt x="206" y="344"/>
                </a:cubicBezTo>
                <a:lnTo>
                  <a:pt x="273" y="394"/>
                </a:lnTo>
                <a:cubicBezTo>
                  <a:pt x="278" y="398"/>
                  <a:pt x="285" y="397"/>
                  <a:pt x="288" y="391"/>
                </a:cubicBezTo>
                <a:cubicBezTo>
                  <a:pt x="291" y="386"/>
                  <a:pt x="289" y="378"/>
                  <a:pt x="284" y="375"/>
                </a:cubicBezTo>
                <a:close/>
                <a:moveTo>
                  <a:pt x="216" y="633"/>
                </a:moveTo>
                <a:cubicBezTo>
                  <a:pt x="223" y="583"/>
                  <a:pt x="223" y="530"/>
                  <a:pt x="210" y="483"/>
                </a:cubicBezTo>
                <a:cubicBezTo>
                  <a:pt x="0" y="365"/>
                  <a:pt x="55" y="92"/>
                  <a:pt x="231" y="37"/>
                </a:cubicBezTo>
                <a:cubicBezTo>
                  <a:pt x="324" y="0"/>
                  <a:pt x="450" y="22"/>
                  <a:pt x="533" y="105"/>
                </a:cubicBezTo>
                <a:cubicBezTo>
                  <a:pt x="593" y="165"/>
                  <a:pt x="564" y="180"/>
                  <a:pt x="564" y="180"/>
                </a:cubicBezTo>
                <a:lnTo>
                  <a:pt x="551" y="187"/>
                </a:lnTo>
                <a:cubicBezTo>
                  <a:pt x="558" y="216"/>
                  <a:pt x="571" y="268"/>
                  <a:pt x="569" y="276"/>
                </a:cubicBezTo>
                <a:cubicBezTo>
                  <a:pt x="567" y="285"/>
                  <a:pt x="556" y="295"/>
                  <a:pt x="556" y="295"/>
                </a:cubicBezTo>
                <a:lnTo>
                  <a:pt x="586" y="396"/>
                </a:lnTo>
                <a:lnTo>
                  <a:pt x="559" y="407"/>
                </a:lnTo>
                <a:cubicBezTo>
                  <a:pt x="565" y="439"/>
                  <a:pt x="568" y="466"/>
                  <a:pt x="565" y="498"/>
                </a:cubicBezTo>
                <a:cubicBezTo>
                  <a:pt x="565" y="503"/>
                  <a:pt x="547" y="519"/>
                  <a:pt x="532" y="520"/>
                </a:cubicBezTo>
                <a:lnTo>
                  <a:pt x="442" y="526"/>
                </a:lnTo>
                <a:lnTo>
                  <a:pt x="448" y="633"/>
                </a:lnTo>
                <a:lnTo>
                  <a:pt x="216" y="633"/>
                </a:lnTo>
                <a:close/>
              </a:path>
            </a:pathLst>
          </a:custGeom>
          <a:solidFill>
            <a:schemeClr val="bg1"/>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9" name="椭圆 8"/>
          <p:cNvSpPr/>
          <p:nvPr/>
        </p:nvSpPr>
        <p:spPr>
          <a:xfrm>
            <a:off x="6652968" y="4610435"/>
            <a:ext cx="799220" cy="799220"/>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sp>
        <p:nvSpPr>
          <p:cNvPr id="10" name="Freeform 19"/>
          <p:cNvSpPr>
            <a:spLocks noEditPoints="1"/>
          </p:cNvSpPr>
          <p:nvPr/>
        </p:nvSpPr>
        <p:spPr bwMode="auto">
          <a:xfrm>
            <a:off x="6854053" y="4823487"/>
            <a:ext cx="394013" cy="373115"/>
          </a:xfrm>
          <a:custGeom>
            <a:avLst/>
            <a:gdLst>
              <a:gd name="T0" fmla="*/ 522 w 638"/>
              <a:gd name="T1" fmla="*/ 59 h 603"/>
              <a:gd name="T2" fmla="*/ 520 w 638"/>
              <a:gd name="T3" fmla="*/ 186 h 603"/>
              <a:gd name="T4" fmla="*/ 301 w 638"/>
              <a:gd name="T5" fmla="*/ 186 h 603"/>
              <a:gd name="T6" fmla="*/ 299 w 638"/>
              <a:gd name="T7" fmla="*/ 129 h 603"/>
              <a:gd name="T8" fmla="*/ 299 w 638"/>
              <a:gd name="T9" fmla="*/ 119 h 603"/>
              <a:gd name="T10" fmla="*/ 301 w 638"/>
              <a:gd name="T11" fmla="*/ 54 h 603"/>
              <a:gd name="T12" fmla="*/ 305 w 638"/>
              <a:gd name="T13" fmla="*/ 27 h 603"/>
              <a:gd name="T14" fmla="*/ 273 w 638"/>
              <a:gd name="T15" fmla="*/ 59 h 603"/>
              <a:gd name="T16" fmla="*/ 263 w 638"/>
              <a:gd name="T17" fmla="*/ 113 h 603"/>
              <a:gd name="T18" fmla="*/ 111 w 638"/>
              <a:gd name="T19" fmla="*/ 94 h 603"/>
              <a:gd name="T20" fmla="*/ 112 w 638"/>
              <a:gd name="T21" fmla="*/ 207 h 603"/>
              <a:gd name="T22" fmla="*/ 117 w 638"/>
              <a:gd name="T23" fmla="*/ 207 h 603"/>
              <a:gd name="T24" fmla="*/ 148 w 638"/>
              <a:gd name="T25" fmla="*/ 339 h 603"/>
              <a:gd name="T26" fmla="*/ 155 w 638"/>
              <a:gd name="T27" fmla="*/ 339 h 603"/>
              <a:gd name="T28" fmla="*/ 185 w 638"/>
              <a:gd name="T29" fmla="*/ 223 h 603"/>
              <a:gd name="T30" fmla="*/ 185 w 638"/>
              <a:gd name="T31" fmla="*/ 127 h 603"/>
              <a:gd name="T32" fmla="*/ 263 w 638"/>
              <a:gd name="T33" fmla="*/ 136 h 603"/>
              <a:gd name="T34" fmla="*/ 282 w 638"/>
              <a:gd name="T35" fmla="*/ 204 h 603"/>
              <a:gd name="T36" fmla="*/ 305 w 638"/>
              <a:gd name="T37" fmla="*/ 214 h 603"/>
              <a:gd name="T38" fmla="*/ 539 w 638"/>
              <a:gd name="T39" fmla="*/ 204 h 603"/>
              <a:gd name="T40" fmla="*/ 539 w 638"/>
              <a:gd name="T41" fmla="*/ 36 h 603"/>
              <a:gd name="T42" fmla="*/ 520 w 638"/>
              <a:gd name="T43" fmla="*/ 221 h 603"/>
              <a:gd name="T44" fmla="*/ 523 w 638"/>
              <a:gd name="T45" fmla="*/ 341 h 603"/>
              <a:gd name="T46" fmla="*/ 367 w 638"/>
              <a:gd name="T47" fmla="*/ 249 h 603"/>
              <a:gd name="T48" fmla="*/ 334 w 638"/>
              <a:gd name="T49" fmla="*/ 249 h 603"/>
              <a:gd name="T50" fmla="*/ 520 w 638"/>
              <a:gd name="T51" fmla="*/ 221 h 603"/>
              <a:gd name="T52" fmla="*/ 158 w 638"/>
              <a:gd name="T53" fmla="*/ 438 h 603"/>
              <a:gd name="T54" fmla="*/ 113 w 638"/>
              <a:gd name="T55" fmla="*/ 373 h 603"/>
              <a:gd name="T56" fmla="*/ 361 w 638"/>
              <a:gd name="T57" fmla="*/ 438 h 603"/>
              <a:gd name="T58" fmla="*/ 316 w 638"/>
              <a:gd name="T59" fmla="*/ 373 h 603"/>
              <a:gd name="T60" fmla="*/ 567 w 638"/>
              <a:gd name="T61" fmla="*/ 438 h 603"/>
              <a:gd name="T62" fmla="*/ 522 w 638"/>
              <a:gd name="T63" fmla="*/ 373 h 603"/>
              <a:gd name="T64" fmla="*/ 200 w 638"/>
              <a:gd name="T65" fmla="*/ 487 h 603"/>
              <a:gd name="T66" fmla="*/ 221 w 638"/>
              <a:gd name="T67" fmla="*/ 527 h 603"/>
              <a:gd name="T68" fmla="*/ 265 w 638"/>
              <a:gd name="T69" fmla="*/ 448 h 603"/>
              <a:gd name="T70" fmla="*/ 403 w 638"/>
              <a:gd name="T71" fmla="*/ 527 h 603"/>
              <a:gd name="T72" fmla="*/ 433 w 638"/>
              <a:gd name="T73" fmla="*/ 527 h 603"/>
              <a:gd name="T74" fmla="*/ 570 w 638"/>
              <a:gd name="T75" fmla="*/ 448 h 603"/>
              <a:gd name="T76" fmla="*/ 614 w 638"/>
              <a:gd name="T77" fmla="*/ 527 h 603"/>
              <a:gd name="T78" fmla="*/ 638 w 638"/>
              <a:gd name="T79" fmla="*/ 549 h 603"/>
              <a:gd name="T80" fmla="*/ 608 w 638"/>
              <a:gd name="T81" fmla="*/ 549 h 603"/>
              <a:gd name="T82" fmla="*/ 433 w 638"/>
              <a:gd name="T83" fmla="*/ 549 h 603"/>
              <a:gd name="T84" fmla="*/ 403 w 638"/>
              <a:gd name="T85" fmla="*/ 549 h 603"/>
              <a:gd name="T86" fmla="*/ 227 w 638"/>
              <a:gd name="T87" fmla="*/ 549 h 603"/>
              <a:gd name="T88" fmla="*/ 200 w 638"/>
              <a:gd name="T89" fmla="*/ 549 h 603"/>
              <a:gd name="T90" fmla="*/ 24 w 638"/>
              <a:gd name="T91" fmla="*/ 549 h 603"/>
              <a:gd name="T92" fmla="*/ 24 w 638"/>
              <a:gd name="T93" fmla="*/ 527 h 603"/>
              <a:gd name="T94" fmla="*/ 152 w 638"/>
              <a:gd name="T95" fmla="*/ 0 h 603"/>
              <a:gd name="T96" fmla="*/ 108 w 638"/>
              <a:gd name="T97" fmla="*/ 44 h 6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638" h="603">
                <a:moveTo>
                  <a:pt x="516" y="53"/>
                </a:moveTo>
                <a:cubicBezTo>
                  <a:pt x="517" y="53"/>
                  <a:pt x="519" y="53"/>
                  <a:pt x="520" y="54"/>
                </a:cubicBezTo>
                <a:cubicBezTo>
                  <a:pt x="522" y="56"/>
                  <a:pt x="522" y="57"/>
                  <a:pt x="522" y="59"/>
                </a:cubicBezTo>
                <a:lnTo>
                  <a:pt x="522" y="181"/>
                </a:lnTo>
                <a:cubicBezTo>
                  <a:pt x="522" y="183"/>
                  <a:pt x="522" y="185"/>
                  <a:pt x="520" y="186"/>
                </a:cubicBezTo>
                <a:lnTo>
                  <a:pt x="520" y="186"/>
                </a:lnTo>
                <a:cubicBezTo>
                  <a:pt x="519" y="187"/>
                  <a:pt x="517" y="188"/>
                  <a:pt x="516" y="188"/>
                </a:cubicBezTo>
                <a:lnTo>
                  <a:pt x="305" y="188"/>
                </a:lnTo>
                <a:cubicBezTo>
                  <a:pt x="303" y="188"/>
                  <a:pt x="302" y="187"/>
                  <a:pt x="301" y="186"/>
                </a:cubicBezTo>
                <a:lnTo>
                  <a:pt x="300" y="186"/>
                </a:lnTo>
                <a:cubicBezTo>
                  <a:pt x="299" y="185"/>
                  <a:pt x="299" y="183"/>
                  <a:pt x="299" y="181"/>
                </a:cubicBezTo>
                <a:lnTo>
                  <a:pt x="299" y="129"/>
                </a:lnTo>
                <a:lnTo>
                  <a:pt x="403" y="107"/>
                </a:lnTo>
                <a:lnTo>
                  <a:pt x="403" y="105"/>
                </a:lnTo>
                <a:lnTo>
                  <a:pt x="299" y="119"/>
                </a:lnTo>
                <a:lnTo>
                  <a:pt x="299" y="59"/>
                </a:lnTo>
                <a:cubicBezTo>
                  <a:pt x="299" y="57"/>
                  <a:pt x="299" y="56"/>
                  <a:pt x="300" y="54"/>
                </a:cubicBezTo>
                <a:lnTo>
                  <a:pt x="301" y="54"/>
                </a:lnTo>
                <a:cubicBezTo>
                  <a:pt x="302" y="53"/>
                  <a:pt x="303" y="53"/>
                  <a:pt x="305" y="53"/>
                </a:cubicBezTo>
                <a:lnTo>
                  <a:pt x="516" y="53"/>
                </a:lnTo>
                <a:close/>
                <a:moveTo>
                  <a:pt x="305" y="27"/>
                </a:moveTo>
                <a:cubicBezTo>
                  <a:pt x="296" y="27"/>
                  <a:pt x="288" y="30"/>
                  <a:pt x="282" y="36"/>
                </a:cubicBezTo>
                <a:lnTo>
                  <a:pt x="282" y="36"/>
                </a:lnTo>
                <a:cubicBezTo>
                  <a:pt x="276" y="42"/>
                  <a:pt x="273" y="50"/>
                  <a:pt x="273" y="59"/>
                </a:cubicBezTo>
                <a:lnTo>
                  <a:pt x="273" y="122"/>
                </a:lnTo>
                <a:lnTo>
                  <a:pt x="263" y="124"/>
                </a:lnTo>
                <a:lnTo>
                  <a:pt x="263" y="113"/>
                </a:lnTo>
                <a:lnTo>
                  <a:pt x="217" y="113"/>
                </a:lnTo>
                <a:lnTo>
                  <a:pt x="185" y="94"/>
                </a:lnTo>
                <a:lnTo>
                  <a:pt x="111" y="94"/>
                </a:lnTo>
                <a:cubicBezTo>
                  <a:pt x="96" y="94"/>
                  <a:pt x="84" y="106"/>
                  <a:pt x="84" y="121"/>
                </a:cubicBezTo>
                <a:lnTo>
                  <a:pt x="84" y="207"/>
                </a:lnTo>
                <a:lnTo>
                  <a:pt x="112" y="207"/>
                </a:lnTo>
                <a:lnTo>
                  <a:pt x="112" y="144"/>
                </a:lnTo>
                <a:lnTo>
                  <a:pt x="117" y="144"/>
                </a:lnTo>
                <a:lnTo>
                  <a:pt x="117" y="207"/>
                </a:lnTo>
                <a:lnTo>
                  <a:pt x="117" y="223"/>
                </a:lnTo>
                <a:lnTo>
                  <a:pt x="117" y="339"/>
                </a:lnTo>
                <a:lnTo>
                  <a:pt x="148" y="339"/>
                </a:lnTo>
                <a:lnTo>
                  <a:pt x="148" y="243"/>
                </a:lnTo>
                <a:lnTo>
                  <a:pt x="155" y="243"/>
                </a:lnTo>
                <a:lnTo>
                  <a:pt x="155" y="339"/>
                </a:lnTo>
                <a:lnTo>
                  <a:pt x="185" y="339"/>
                </a:lnTo>
                <a:lnTo>
                  <a:pt x="185" y="322"/>
                </a:lnTo>
                <a:lnTo>
                  <a:pt x="185" y="223"/>
                </a:lnTo>
                <a:lnTo>
                  <a:pt x="185" y="207"/>
                </a:lnTo>
                <a:lnTo>
                  <a:pt x="185" y="144"/>
                </a:lnTo>
                <a:lnTo>
                  <a:pt x="185" y="127"/>
                </a:lnTo>
                <a:lnTo>
                  <a:pt x="217" y="144"/>
                </a:lnTo>
                <a:lnTo>
                  <a:pt x="263" y="144"/>
                </a:lnTo>
                <a:lnTo>
                  <a:pt x="263" y="136"/>
                </a:lnTo>
                <a:lnTo>
                  <a:pt x="273" y="134"/>
                </a:lnTo>
                <a:lnTo>
                  <a:pt x="273" y="181"/>
                </a:lnTo>
                <a:cubicBezTo>
                  <a:pt x="273" y="190"/>
                  <a:pt x="276" y="198"/>
                  <a:pt x="282" y="204"/>
                </a:cubicBezTo>
                <a:lnTo>
                  <a:pt x="282" y="204"/>
                </a:lnTo>
                <a:lnTo>
                  <a:pt x="282" y="204"/>
                </a:lnTo>
                <a:cubicBezTo>
                  <a:pt x="288" y="210"/>
                  <a:pt x="296" y="214"/>
                  <a:pt x="305" y="214"/>
                </a:cubicBezTo>
                <a:lnTo>
                  <a:pt x="516" y="214"/>
                </a:lnTo>
                <a:cubicBezTo>
                  <a:pt x="525" y="214"/>
                  <a:pt x="533" y="210"/>
                  <a:pt x="539" y="204"/>
                </a:cubicBezTo>
                <a:lnTo>
                  <a:pt x="539" y="204"/>
                </a:lnTo>
                <a:cubicBezTo>
                  <a:pt x="545" y="198"/>
                  <a:pt x="548" y="190"/>
                  <a:pt x="548" y="181"/>
                </a:cubicBezTo>
                <a:lnTo>
                  <a:pt x="548" y="59"/>
                </a:lnTo>
                <a:cubicBezTo>
                  <a:pt x="548" y="50"/>
                  <a:pt x="545" y="42"/>
                  <a:pt x="539" y="36"/>
                </a:cubicBezTo>
                <a:cubicBezTo>
                  <a:pt x="533" y="30"/>
                  <a:pt x="525" y="27"/>
                  <a:pt x="516" y="27"/>
                </a:cubicBezTo>
                <a:lnTo>
                  <a:pt x="305" y="27"/>
                </a:lnTo>
                <a:close/>
                <a:moveTo>
                  <a:pt x="520" y="221"/>
                </a:moveTo>
                <a:lnTo>
                  <a:pt x="520" y="249"/>
                </a:lnTo>
                <a:lnTo>
                  <a:pt x="497" y="249"/>
                </a:lnTo>
                <a:lnTo>
                  <a:pt x="523" y="341"/>
                </a:lnTo>
                <a:lnTo>
                  <a:pt x="490" y="341"/>
                </a:lnTo>
                <a:lnTo>
                  <a:pt x="464" y="249"/>
                </a:lnTo>
                <a:lnTo>
                  <a:pt x="367" y="249"/>
                </a:lnTo>
                <a:lnTo>
                  <a:pt x="341" y="341"/>
                </a:lnTo>
                <a:lnTo>
                  <a:pt x="308" y="341"/>
                </a:lnTo>
                <a:lnTo>
                  <a:pt x="334" y="249"/>
                </a:lnTo>
                <a:lnTo>
                  <a:pt x="306" y="249"/>
                </a:lnTo>
                <a:lnTo>
                  <a:pt x="306" y="221"/>
                </a:lnTo>
                <a:lnTo>
                  <a:pt x="520" y="221"/>
                </a:lnTo>
                <a:close/>
                <a:moveTo>
                  <a:pt x="113" y="373"/>
                </a:moveTo>
                <a:cubicBezTo>
                  <a:pt x="139" y="373"/>
                  <a:pt x="161" y="394"/>
                  <a:pt x="161" y="421"/>
                </a:cubicBezTo>
                <a:cubicBezTo>
                  <a:pt x="161" y="427"/>
                  <a:pt x="160" y="433"/>
                  <a:pt x="158" y="438"/>
                </a:cubicBezTo>
                <a:lnTo>
                  <a:pt x="68" y="438"/>
                </a:lnTo>
                <a:cubicBezTo>
                  <a:pt x="66" y="433"/>
                  <a:pt x="65" y="427"/>
                  <a:pt x="65" y="421"/>
                </a:cubicBezTo>
                <a:cubicBezTo>
                  <a:pt x="65" y="394"/>
                  <a:pt x="86" y="373"/>
                  <a:pt x="113" y="373"/>
                </a:cubicBezTo>
                <a:close/>
                <a:moveTo>
                  <a:pt x="316" y="373"/>
                </a:moveTo>
                <a:cubicBezTo>
                  <a:pt x="342" y="373"/>
                  <a:pt x="364" y="394"/>
                  <a:pt x="364" y="421"/>
                </a:cubicBezTo>
                <a:cubicBezTo>
                  <a:pt x="364" y="427"/>
                  <a:pt x="363" y="433"/>
                  <a:pt x="361" y="438"/>
                </a:cubicBezTo>
                <a:lnTo>
                  <a:pt x="271" y="438"/>
                </a:lnTo>
                <a:cubicBezTo>
                  <a:pt x="269" y="433"/>
                  <a:pt x="268" y="427"/>
                  <a:pt x="268" y="421"/>
                </a:cubicBezTo>
                <a:cubicBezTo>
                  <a:pt x="268" y="394"/>
                  <a:pt x="289" y="373"/>
                  <a:pt x="316" y="373"/>
                </a:cubicBezTo>
                <a:close/>
                <a:moveTo>
                  <a:pt x="522" y="373"/>
                </a:moveTo>
                <a:cubicBezTo>
                  <a:pt x="548" y="373"/>
                  <a:pt x="570" y="394"/>
                  <a:pt x="570" y="421"/>
                </a:cubicBezTo>
                <a:cubicBezTo>
                  <a:pt x="570" y="427"/>
                  <a:pt x="569" y="433"/>
                  <a:pt x="567" y="438"/>
                </a:cubicBezTo>
                <a:lnTo>
                  <a:pt x="477" y="438"/>
                </a:lnTo>
                <a:cubicBezTo>
                  <a:pt x="475" y="433"/>
                  <a:pt x="474" y="427"/>
                  <a:pt x="474" y="421"/>
                </a:cubicBezTo>
                <a:cubicBezTo>
                  <a:pt x="474" y="394"/>
                  <a:pt x="495" y="373"/>
                  <a:pt x="522" y="373"/>
                </a:cubicBezTo>
                <a:close/>
                <a:moveTo>
                  <a:pt x="62" y="448"/>
                </a:moveTo>
                <a:lnTo>
                  <a:pt x="161" y="448"/>
                </a:lnTo>
                <a:cubicBezTo>
                  <a:pt x="182" y="448"/>
                  <a:pt x="200" y="466"/>
                  <a:pt x="200" y="487"/>
                </a:cubicBezTo>
                <a:lnTo>
                  <a:pt x="200" y="527"/>
                </a:lnTo>
                <a:lnTo>
                  <a:pt x="203" y="527"/>
                </a:lnTo>
                <a:lnTo>
                  <a:pt x="221" y="527"/>
                </a:lnTo>
                <a:lnTo>
                  <a:pt x="227" y="527"/>
                </a:lnTo>
                <a:lnTo>
                  <a:pt x="227" y="487"/>
                </a:lnTo>
                <a:cubicBezTo>
                  <a:pt x="227" y="466"/>
                  <a:pt x="244" y="448"/>
                  <a:pt x="265" y="448"/>
                </a:cubicBezTo>
                <a:lnTo>
                  <a:pt x="364" y="448"/>
                </a:lnTo>
                <a:cubicBezTo>
                  <a:pt x="385" y="448"/>
                  <a:pt x="403" y="466"/>
                  <a:pt x="403" y="487"/>
                </a:cubicBezTo>
                <a:lnTo>
                  <a:pt x="403" y="527"/>
                </a:lnTo>
                <a:lnTo>
                  <a:pt x="409" y="527"/>
                </a:lnTo>
                <a:lnTo>
                  <a:pt x="424" y="527"/>
                </a:lnTo>
                <a:lnTo>
                  <a:pt x="433" y="527"/>
                </a:lnTo>
                <a:lnTo>
                  <a:pt x="433" y="487"/>
                </a:lnTo>
                <a:cubicBezTo>
                  <a:pt x="433" y="466"/>
                  <a:pt x="450" y="448"/>
                  <a:pt x="471" y="448"/>
                </a:cubicBezTo>
                <a:lnTo>
                  <a:pt x="570" y="448"/>
                </a:lnTo>
                <a:cubicBezTo>
                  <a:pt x="591" y="448"/>
                  <a:pt x="608" y="466"/>
                  <a:pt x="608" y="487"/>
                </a:cubicBezTo>
                <a:lnTo>
                  <a:pt x="608" y="527"/>
                </a:lnTo>
                <a:lnTo>
                  <a:pt x="614" y="527"/>
                </a:lnTo>
                <a:lnTo>
                  <a:pt x="630" y="527"/>
                </a:lnTo>
                <a:lnTo>
                  <a:pt x="638" y="527"/>
                </a:lnTo>
                <a:lnTo>
                  <a:pt x="638" y="549"/>
                </a:lnTo>
                <a:lnTo>
                  <a:pt x="630" y="549"/>
                </a:lnTo>
                <a:lnTo>
                  <a:pt x="614" y="549"/>
                </a:lnTo>
                <a:lnTo>
                  <a:pt x="608" y="549"/>
                </a:lnTo>
                <a:lnTo>
                  <a:pt x="608" y="603"/>
                </a:lnTo>
                <a:lnTo>
                  <a:pt x="433" y="603"/>
                </a:lnTo>
                <a:lnTo>
                  <a:pt x="433" y="549"/>
                </a:lnTo>
                <a:lnTo>
                  <a:pt x="424" y="549"/>
                </a:lnTo>
                <a:lnTo>
                  <a:pt x="409" y="549"/>
                </a:lnTo>
                <a:lnTo>
                  <a:pt x="403" y="549"/>
                </a:lnTo>
                <a:lnTo>
                  <a:pt x="403" y="603"/>
                </a:lnTo>
                <a:lnTo>
                  <a:pt x="227" y="603"/>
                </a:lnTo>
                <a:lnTo>
                  <a:pt x="227" y="549"/>
                </a:lnTo>
                <a:lnTo>
                  <a:pt x="221" y="549"/>
                </a:lnTo>
                <a:lnTo>
                  <a:pt x="203" y="549"/>
                </a:lnTo>
                <a:lnTo>
                  <a:pt x="200" y="549"/>
                </a:lnTo>
                <a:lnTo>
                  <a:pt x="200" y="603"/>
                </a:lnTo>
                <a:lnTo>
                  <a:pt x="24" y="603"/>
                </a:lnTo>
                <a:lnTo>
                  <a:pt x="24" y="549"/>
                </a:lnTo>
                <a:lnTo>
                  <a:pt x="0" y="549"/>
                </a:lnTo>
                <a:lnTo>
                  <a:pt x="0" y="527"/>
                </a:lnTo>
                <a:lnTo>
                  <a:pt x="24" y="527"/>
                </a:lnTo>
                <a:lnTo>
                  <a:pt x="24" y="487"/>
                </a:lnTo>
                <a:cubicBezTo>
                  <a:pt x="24" y="466"/>
                  <a:pt x="41" y="448"/>
                  <a:pt x="62" y="448"/>
                </a:cubicBezTo>
                <a:close/>
                <a:moveTo>
                  <a:pt x="152" y="0"/>
                </a:moveTo>
                <a:cubicBezTo>
                  <a:pt x="176" y="0"/>
                  <a:pt x="196" y="20"/>
                  <a:pt x="196" y="44"/>
                </a:cubicBezTo>
                <a:cubicBezTo>
                  <a:pt x="196" y="69"/>
                  <a:pt x="176" y="88"/>
                  <a:pt x="152" y="88"/>
                </a:cubicBezTo>
                <a:cubicBezTo>
                  <a:pt x="127" y="88"/>
                  <a:pt x="108" y="69"/>
                  <a:pt x="108" y="44"/>
                </a:cubicBezTo>
                <a:cubicBezTo>
                  <a:pt x="108" y="20"/>
                  <a:pt x="127" y="0"/>
                  <a:pt x="152" y="0"/>
                </a:cubicBezTo>
                <a:close/>
              </a:path>
            </a:pathLst>
          </a:custGeom>
          <a:solidFill>
            <a:schemeClr val="bg1"/>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sym typeface="+mn-lt"/>
            </a:endParaRPr>
          </a:p>
        </p:txBody>
      </p:sp>
      <p:grpSp>
        <p:nvGrpSpPr>
          <p:cNvPr id="11" name="组合 10"/>
          <p:cNvGrpSpPr/>
          <p:nvPr/>
        </p:nvGrpSpPr>
        <p:grpSpPr>
          <a:xfrm>
            <a:off x="903326" y="1819941"/>
            <a:ext cx="5440815" cy="4415469"/>
            <a:chOff x="1158837" y="1841485"/>
            <a:chExt cx="5303420" cy="4812511"/>
          </a:xfrm>
        </p:grpSpPr>
        <p:grpSp>
          <p:nvGrpSpPr>
            <p:cNvPr id="12" name="组合 11"/>
            <p:cNvGrpSpPr/>
            <p:nvPr/>
          </p:nvGrpSpPr>
          <p:grpSpPr>
            <a:xfrm>
              <a:off x="1158837" y="1841485"/>
              <a:ext cx="5303420" cy="4812511"/>
              <a:chOff x="512440" y="949532"/>
              <a:chExt cx="3771528" cy="3422418"/>
            </a:xfrm>
          </p:grpSpPr>
          <p:pic>
            <p:nvPicPr>
              <p:cNvPr id="14" name="Picture 5"/>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512440" y="949532"/>
                <a:ext cx="3771528" cy="3422418"/>
              </a:xfrm>
              <a:prstGeom prst="rect">
                <a:avLst/>
              </a:prstGeom>
            </p:spPr>
          </p:pic>
          <p:sp>
            <p:nvSpPr>
              <p:cNvPr id="15" name="透明"/>
              <p:cNvSpPr/>
              <p:nvPr/>
            </p:nvSpPr>
            <p:spPr bwMode="auto">
              <a:xfrm>
                <a:off x="2343885" y="1156746"/>
                <a:ext cx="1738915" cy="2176456"/>
              </a:xfrm>
              <a:custGeom>
                <a:avLst/>
                <a:gdLst>
                  <a:gd name="T0" fmla="*/ 1682 w 1682"/>
                  <a:gd name="T1" fmla="*/ 0 h 2069"/>
                  <a:gd name="T2" fmla="*/ 789 w 1682"/>
                  <a:gd name="T3" fmla="*/ 0 h 2069"/>
                  <a:gd name="T4" fmla="*/ 0 w 1682"/>
                  <a:gd name="T5" fmla="*/ 2069 h 2069"/>
                  <a:gd name="T6" fmla="*/ 1682 w 1682"/>
                  <a:gd name="T7" fmla="*/ 2069 h 2069"/>
                  <a:gd name="T8" fmla="*/ 1682 w 1682"/>
                  <a:gd name="T9" fmla="*/ 0 h 2069"/>
                </a:gdLst>
                <a:ahLst/>
                <a:cxnLst>
                  <a:cxn ang="0">
                    <a:pos x="T0" y="T1"/>
                  </a:cxn>
                  <a:cxn ang="0">
                    <a:pos x="T2" y="T3"/>
                  </a:cxn>
                  <a:cxn ang="0">
                    <a:pos x="T4" y="T5"/>
                  </a:cxn>
                  <a:cxn ang="0">
                    <a:pos x="T6" y="T7"/>
                  </a:cxn>
                  <a:cxn ang="0">
                    <a:pos x="T8" y="T9"/>
                  </a:cxn>
                </a:cxnLst>
                <a:rect l="0" t="0" r="r" b="b"/>
                <a:pathLst>
                  <a:path w="1682" h="2069">
                    <a:moveTo>
                      <a:pt x="1682" y="0"/>
                    </a:moveTo>
                    <a:lnTo>
                      <a:pt x="789" y="0"/>
                    </a:lnTo>
                    <a:lnTo>
                      <a:pt x="0" y="2069"/>
                    </a:lnTo>
                    <a:lnTo>
                      <a:pt x="1682" y="2069"/>
                    </a:lnTo>
                    <a:lnTo>
                      <a:pt x="1682" y="0"/>
                    </a:lnTo>
                    <a:close/>
                  </a:path>
                </a:pathLst>
              </a:custGeom>
              <a:gradFill flip="none" rotWithShape="1">
                <a:gsLst>
                  <a:gs pos="0">
                    <a:schemeClr val="bg1">
                      <a:alpha val="30000"/>
                    </a:schemeClr>
                  </a:gs>
                  <a:gs pos="23000">
                    <a:schemeClr val="bg1">
                      <a:alpha val="20000"/>
                    </a:schemeClr>
                  </a:gs>
                  <a:gs pos="100000">
                    <a:schemeClr val="bg1">
                      <a:alpha val="0"/>
                    </a:schemeClr>
                  </a:gs>
                </a:gsLst>
                <a:lin ang="8100000" scaled="1"/>
                <a:tileRect/>
              </a:gradFill>
              <a:ln>
                <a:noFill/>
              </a:ln>
              <a:extLst>
                <a:ext uri="{91240B29-F687-4F45-9708-019B960494DF}">
                  <a14:hiddenLine xmlns:a14="http://schemas.microsoft.com/office/drawing/2010/main" w="9525">
                    <a:solidFill>
                      <a:srgbClr val="000000"/>
                    </a:solidFill>
                    <a:round/>
                  </a14:hiddenLine>
                </a:ext>
              </a:extLst>
            </p:spPr>
            <p:txBody>
              <a:bodyPr vert="horz" wrap="square" lIns="121913" tIns="60956" rIns="121913" bIns="60956" numCol="1" anchor="t" anchorCtr="0" compatLnSpc="1"/>
              <a:lstStyle/>
              <a:p>
                <a:endParaRPr lang="zh-CN" altLang="en-US" sz="1707">
                  <a:solidFill>
                    <a:schemeClr val="tx1">
                      <a:lumMod val="75000"/>
                      <a:lumOff val="25000"/>
                    </a:schemeClr>
                  </a:solidFill>
                  <a:cs typeface="+mn-ea"/>
                  <a:sym typeface="+mn-lt"/>
                </a:endParaRPr>
              </a:p>
            </p:txBody>
          </p:sp>
        </p:grpSp>
        <p:sp>
          <p:nvSpPr>
            <p:cNvPr id="13" name="矩形 12"/>
            <p:cNvSpPr/>
            <p:nvPr/>
          </p:nvSpPr>
          <p:spPr>
            <a:xfrm>
              <a:off x="1460822" y="2108822"/>
              <a:ext cx="4718557" cy="3091679"/>
            </a:xfrm>
            <a:prstGeom prst="rect">
              <a:avLst/>
            </a:prstGeom>
            <a:blipFill dpi="0" rotWithShape="1">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707">
                <a:solidFill>
                  <a:schemeClr val="tx1">
                    <a:lumMod val="75000"/>
                    <a:lumOff val="25000"/>
                  </a:schemeClr>
                </a:solidFill>
                <a:cs typeface="+mn-ea"/>
                <a:sym typeface="+mn-lt"/>
              </a:endParaRPr>
            </a:p>
          </p:txBody>
        </p:sp>
      </p:grpSp>
      <p:grpSp>
        <p:nvGrpSpPr>
          <p:cNvPr id="16" name="组合 15"/>
          <p:cNvGrpSpPr/>
          <p:nvPr/>
        </p:nvGrpSpPr>
        <p:grpSpPr>
          <a:xfrm>
            <a:off x="7802856" y="1909662"/>
            <a:ext cx="2730971" cy="853257"/>
            <a:chOff x="8229574" y="2013898"/>
            <a:chExt cx="2880321" cy="899920"/>
          </a:xfrm>
        </p:grpSpPr>
        <p:sp>
          <p:nvSpPr>
            <p:cNvPr id="17" name="Text Placeholder 7"/>
            <p:cNvSpPr txBox="1">
              <a:spLocks/>
            </p:cNvSpPr>
            <p:nvPr/>
          </p:nvSpPr>
          <p:spPr>
            <a:xfrm>
              <a:off x="8229575" y="2013898"/>
              <a:ext cx="2292236" cy="356843"/>
            </a:xfrm>
            <a:prstGeom prst="rect">
              <a:avLst/>
            </a:prstGeom>
          </p:spPr>
          <p:txBody>
            <a:bodyPr vert="horz" lIns="0" tIns="98480" rIns="0" bIns="98480"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r>
                <a:rPr lang="zh-CN" altLang="en-US" sz="1517" b="0" dirty="0">
                  <a:solidFill>
                    <a:srgbClr val="C00000"/>
                  </a:solidFill>
                  <a:latin typeface="+mn-lt"/>
                  <a:cs typeface="+mn-ea"/>
                  <a:sym typeface="+mn-lt"/>
                </a:rPr>
                <a:t>请替换文字内容</a:t>
              </a:r>
            </a:p>
          </p:txBody>
        </p:sp>
        <p:sp>
          <p:nvSpPr>
            <p:cNvPr id="18" name="Text Placeholder 2"/>
            <p:cNvSpPr txBox="1">
              <a:spLocks/>
            </p:cNvSpPr>
            <p:nvPr/>
          </p:nvSpPr>
          <p:spPr>
            <a:xfrm>
              <a:off x="8229574" y="2335388"/>
              <a:ext cx="2880321" cy="578430"/>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2"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lnSpc>
                  <a:spcPct val="130000"/>
                </a:lnSpc>
              </a:pPr>
              <a:r>
                <a:rPr lang="zh-CN" altLang="zh-CN" sz="1043" dirty="0">
                  <a:solidFill>
                    <a:schemeClr val="tx1">
                      <a:lumMod val="75000"/>
                      <a:lumOff val="25000"/>
                    </a:schemeClr>
                  </a:solidFill>
                  <a:latin typeface="+mj-ea"/>
                  <a:ea typeface="+mj-ea"/>
                  <a:cs typeface="+mn-ea"/>
                  <a:sym typeface="+mn-lt"/>
                </a:rPr>
                <a:t>春秋视觉，致力于奉献！贴心于服务！专业定制，精心开发！多年工作经验打造全新的</a:t>
              </a:r>
              <a:r>
                <a:rPr lang="en-US" altLang="zh-CN" sz="1043" dirty="0">
                  <a:solidFill>
                    <a:schemeClr val="tx1">
                      <a:lumMod val="75000"/>
                      <a:lumOff val="25000"/>
                    </a:schemeClr>
                  </a:solidFill>
                  <a:latin typeface="+mj-ea"/>
                  <a:ea typeface="+mj-ea"/>
                  <a:cs typeface="+mn-ea"/>
                  <a:sym typeface="+mn-lt"/>
                </a:rPr>
                <a:t>PPT</a:t>
              </a:r>
              <a:r>
                <a:rPr lang="zh-CN" altLang="zh-CN" sz="1043" dirty="0">
                  <a:solidFill>
                    <a:schemeClr val="tx1">
                      <a:lumMod val="75000"/>
                      <a:lumOff val="25000"/>
                    </a:schemeClr>
                  </a:solidFill>
                  <a:latin typeface="+mj-ea"/>
                  <a:ea typeface="+mj-ea"/>
                  <a:cs typeface="+mn-ea"/>
                  <a:sym typeface="+mn-lt"/>
                </a:rPr>
                <a:t>作品！</a:t>
              </a:r>
            </a:p>
          </p:txBody>
        </p:sp>
      </p:grpSp>
      <p:grpSp>
        <p:nvGrpSpPr>
          <p:cNvPr id="19" name="组合 18"/>
          <p:cNvGrpSpPr/>
          <p:nvPr/>
        </p:nvGrpSpPr>
        <p:grpSpPr>
          <a:xfrm>
            <a:off x="7802856" y="3273360"/>
            <a:ext cx="2730971" cy="853257"/>
            <a:chOff x="8229574" y="2013898"/>
            <a:chExt cx="2880321" cy="899920"/>
          </a:xfrm>
        </p:grpSpPr>
        <p:sp>
          <p:nvSpPr>
            <p:cNvPr id="20" name="Text Placeholder 7"/>
            <p:cNvSpPr txBox="1">
              <a:spLocks/>
            </p:cNvSpPr>
            <p:nvPr/>
          </p:nvSpPr>
          <p:spPr>
            <a:xfrm>
              <a:off x="8229575" y="2013898"/>
              <a:ext cx="2292236" cy="356843"/>
            </a:xfrm>
            <a:prstGeom prst="rect">
              <a:avLst/>
            </a:prstGeom>
          </p:spPr>
          <p:txBody>
            <a:bodyPr vert="horz" lIns="0" tIns="98480" rIns="0" bIns="98480"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r>
                <a:rPr lang="zh-CN" altLang="en-US" sz="1517" b="0" dirty="0">
                  <a:solidFill>
                    <a:srgbClr val="C00000"/>
                  </a:solidFill>
                  <a:latin typeface="+mn-lt"/>
                  <a:cs typeface="+mn-ea"/>
                  <a:sym typeface="+mn-lt"/>
                </a:rPr>
                <a:t>请替换文字内容</a:t>
              </a:r>
            </a:p>
          </p:txBody>
        </p:sp>
        <p:sp>
          <p:nvSpPr>
            <p:cNvPr id="21" name="Text Placeholder 2"/>
            <p:cNvSpPr txBox="1">
              <a:spLocks/>
            </p:cNvSpPr>
            <p:nvPr/>
          </p:nvSpPr>
          <p:spPr>
            <a:xfrm>
              <a:off x="8229574" y="2335388"/>
              <a:ext cx="2880321" cy="578430"/>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2"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lnSpc>
                  <a:spcPct val="130000"/>
                </a:lnSpc>
              </a:pPr>
              <a:r>
                <a:rPr lang="zh-CN" altLang="zh-CN" sz="1043" dirty="0">
                  <a:solidFill>
                    <a:schemeClr val="tx1">
                      <a:lumMod val="75000"/>
                      <a:lumOff val="25000"/>
                    </a:schemeClr>
                  </a:solidFill>
                  <a:latin typeface="+mj-ea"/>
                  <a:ea typeface="+mj-ea"/>
                  <a:cs typeface="+mn-ea"/>
                  <a:sym typeface="+mn-lt"/>
                </a:rPr>
                <a:t>春秋视觉，致力于奉献！贴心于服务！专业定制，精心开发！多年工作经验打造全新的</a:t>
              </a:r>
              <a:r>
                <a:rPr lang="en-US" altLang="zh-CN" sz="1043" dirty="0">
                  <a:solidFill>
                    <a:schemeClr val="tx1">
                      <a:lumMod val="75000"/>
                      <a:lumOff val="25000"/>
                    </a:schemeClr>
                  </a:solidFill>
                  <a:latin typeface="+mj-ea"/>
                  <a:ea typeface="+mj-ea"/>
                  <a:cs typeface="+mn-ea"/>
                  <a:sym typeface="+mn-lt"/>
                </a:rPr>
                <a:t>PPT</a:t>
              </a:r>
              <a:r>
                <a:rPr lang="zh-CN" altLang="zh-CN" sz="1043" dirty="0">
                  <a:solidFill>
                    <a:schemeClr val="tx1">
                      <a:lumMod val="75000"/>
                      <a:lumOff val="25000"/>
                    </a:schemeClr>
                  </a:solidFill>
                  <a:latin typeface="+mj-ea"/>
                  <a:ea typeface="+mj-ea"/>
                  <a:cs typeface="+mn-ea"/>
                  <a:sym typeface="+mn-lt"/>
                </a:rPr>
                <a:t>作品！</a:t>
              </a:r>
            </a:p>
          </p:txBody>
        </p:sp>
      </p:grpSp>
      <p:grpSp>
        <p:nvGrpSpPr>
          <p:cNvPr id="22" name="组合 21"/>
          <p:cNvGrpSpPr/>
          <p:nvPr/>
        </p:nvGrpSpPr>
        <p:grpSpPr>
          <a:xfrm>
            <a:off x="7802856" y="4628026"/>
            <a:ext cx="2730971" cy="853257"/>
            <a:chOff x="8229574" y="2013898"/>
            <a:chExt cx="2880321" cy="899920"/>
          </a:xfrm>
        </p:grpSpPr>
        <p:sp>
          <p:nvSpPr>
            <p:cNvPr id="23" name="Text Placeholder 7"/>
            <p:cNvSpPr txBox="1">
              <a:spLocks/>
            </p:cNvSpPr>
            <p:nvPr/>
          </p:nvSpPr>
          <p:spPr>
            <a:xfrm>
              <a:off x="8229575" y="2013898"/>
              <a:ext cx="2292236" cy="356843"/>
            </a:xfrm>
            <a:prstGeom prst="rect">
              <a:avLst/>
            </a:prstGeom>
          </p:spPr>
          <p:txBody>
            <a:bodyPr vert="horz" lIns="0" tIns="98480" rIns="0" bIns="98480" anchor="ctr"/>
            <a:lstStyle>
              <a:lvl1pPr marL="0" indent="0" algn="r" rtl="0" eaLnBrk="0" fontAlgn="base" hangingPunct="0">
                <a:lnSpc>
                  <a:spcPct val="100000"/>
                </a:lnSpc>
                <a:spcBef>
                  <a:spcPts val="0"/>
                </a:spcBef>
                <a:spcAft>
                  <a:spcPts val="0"/>
                </a:spcAft>
                <a:buFont typeface="Arial" panose="020B0604020202020204" pitchFamily="34" charset="0"/>
                <a:buNone/>
                <a:defRPr sz="1266" b="1" kern="1200">
                  <a:solidFill>
                    <a:schemeClr val="tx1">
                      <a:lumMod val="75000"/>
                      <a:lumOff val="25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r>
                <a:rPr lang="zh-CN" altLang="en-US" sz="1517" b="0" dirty="0">
                  <a:solidFill>
                    <a:srgbClr val="C00000"/>
                  </a:solidFill>
                  <a:latin typeface="+mn-lt"/>
                  <a:cs typeface="+mn-ea"/>
                  <a:sym typeface="+mn-lt"/>
                </a:rPr>
                <a:t>请替换文字内容</a:t>
              </a:r>
            </a:p>
          </p:txBody>
        </p:sp>
        <p:sp>
          <p:nvSpPr>
            <p:cNvPr id="24" name="Text Placeholder 2"/>
            <p:cNvSpPr txBox="1">
              <a:spLocks/>
            </p:cNvSpPr>
            <p:nvPr/>
          </p:nvSpPr>
          <p:spPr>
            <a:xfrm>
              <a:off x="8229574" y="2335388"/>
              <a:ext cx="2880321" cy="578430"/>
            </a:xfrm>
            <a:prstGeom prst="rect">
              <a:avLst/>
            </a:prstGeom>
          </p:spPr>
          <p:txBody>
            <a:bodyPr vert="horz" lIns="0" tIns="0" rIns="0" bIns="0"/>
            <a:lstStyle>
              <a:lvl1pPr marL="0" indent="0" algn="r" rtl="0" eaLnBrk="0" fontAlgn="base" hangingPunct="0">
                <a:lnSpc>
                  <a:spcPct val="150000"/>
                </a:lnSpc>
                <a:spcBef>
                  <a:spcPts val="0"/>
                </a:spcBef>
                <a:spcAft>
                  <a:spcPct val="0"/>
                </a:spcAft>
                <a:buFont typeface="Arial" panose="020B0604020202020204" pitchFamily="34" charset="0"/>
                <a:buNone/>
                <a:defRPr sz="1002" kern="1200" baseline="0">
                  <a:solidFill>
                    <a:schemeClr val="tx1">
                      <a:lumMod val="50000"/>
                      <a:lumOff val="50000"/>
                    </a:schemeClr>
                  </a:solidFill>
                  <a:latin typeface="Lato Regular"/>
                  <a:ea typeface="+mn-ea"/>
                  <a:cs typeface="Lato Regular"/>
                </a:defRPr>
              </a:lvl1pPr>
              <a:lvl2pPr marL="1041400" indent="-400050" algn="l" rtl="0" eaLnBrk="0" fontAlgn="base" hangingPunct="0">
                <a:spcBef>
                  <a:spcPct val="20000"/>
                </a:spcBef>
                <a:spcAft>
                  <a:spcPct val="0"/>
                </a:spcAft>
                <a:buFont typeface="Arial" panose="020B0604020202020204" pitchFamily="34" charset="0"/>
                <a:buChar char="–"/>
                <a:defRPr sz="4000" kern="1200">
                  <a:solidFill>
                    <a:schemeClr val="tx1"/>
                  </a:solidFill>
                  <a:latin typeface="+mn-lt"/>
                  <a:ea typeface="+mn-ea"/>
                  <a:cs typeface="+mn-cs"/>
                </a:defRPr>
              </a:lvl2pPr>
              <a:lvl3pPr marL="1604963" indent="-319088" algn="l" rtl="0" eaLnBrk="0" fontAlgn="base" hangingPunct="0">
                <a:spcBef>
                  <a:spcPct val="20000"/>
                </a:spcBef>
                <a:spcAft>
                  <a:spcPct val="0"/>
                </a:spcAft>
                <a:buFont typeface="Arial" panose="020B0604020202020204" pitchFamily="34" charset="0"/>
                <a:buChar char="•"/>
                <a:defRPr sz="3400" kern="1200">
                  <a:solidFill>
                    <a:schemeClr val="tx1"/>
                  </a:solidFill>
                  <a:latin typeface="+mn-lt"/>
                  <a:ea typeface="+mn-ea"/>
                  <a:cs typeface="+mn-cs"/>
                </a:defRPr>
              </a:lvl3pPr>
              <a:lvl4pPr marL="2247900"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4pPr>
              <a:lvl5pPr marL="2890838" indent="-319088" algn="l" rtl="0" eaLnBrk="0" fontAlgn="base" hangingPunct="0">
                <a:spcBef>
                  <a:spcPct val="20000"/>
                </a:spcBef>
                <a:spcAft>
                  <a:spcPct val="0"/>
                </a:spcAft>
                <a:buFont typeface="Arial" panose="020B0604020202020204" pitchFamily="34" charset="0"/>
                <a:buChar char="»"/>
                <a:defRPr sz="2800" kern="1200">
                  <a:solidFill>
                    <a:schemeClr val="tx1"/>
                  </a:solidFill>
                  <a:latin typeface="+mn-lt"/>
                  <a:ea typeface="+mn-ea"/>
                  <a:cs typeface="+mn-cs"/>
                </a:defRPr>
              </a:lvl5pPr>
              <a:lvl6pPr marL="3534603"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6pPr>
              <a:lvl7pPr marL="4177258"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7pPr>
              <a:lvl8pPr marL="4819911"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8pPr>
              <a:lvl9pPr marL="5462567" indent="-321327" algn="l" defTabSz="1285309" rtl="0" eaLnBrk="1" latinLnBrk="0" hangingPunct="1">
                <a:spcBef>
                  <a:spcPct val="20000"/>
                </a:spcBef>
                <a:buFont typeface="Arial" pitchFamily="34" charset="0"/>
                <a:buChar char="•"/>
                <a:defRPr sz="2800" kern="1200">
                  <a:solidFill>
                    <a:schemeClr val="tx1"/>
                  </a:solidFill>
                  <a:latin typeface="+mn-lt"/>
                  <a:ea typeface="+mn-ea"/>
                  <a:cs typeface="+mn-cs"/>
                </a:defRPr>
              </a:lvl9pPr>
            </a:lstStyle>
            <a:p>
              <a:pPr algn="l">
                <a:lnSpc>
                  <a:spcPct val="130000"/>
                </a:lnSpc>
              </a:pPr>
              <a:r>
                <a:rPr lang="zh-CN" altLang="zh-CN" sz="1043" dirty="0">
                  <a:solidFill>
                    <a:schemeClr val="tx1">
                      <a:lumMod val="75000"/>
                      <a:lumOff val="25000"/>
                    </a:schemeClr>
                  </a:solidFill>
                  <a:latin typeface="+mj-ea"/>
                  <a:ea typeface="+mj-ea"/>
                  <a:cs typeface="+mn-ea"/>
                  <a:sym typeface="+mn-lt"/>
                </a:rPr>
                <a:t>春秋视觉，致力于奉献！贴心于服务！专业定制，精心开发！多年工作经验打造全新的</a:t>
              </a:r>
              <a:r>
                <a:rPr lang="en-US" altLang="zh-CN" sz="1043" dirty="0">
                  <a:solidFill>
                    <a:schemeClr val="tx1">
                      <a:lumMod val="75000"/>
                      <a:lumOff val="25000"/>
                    </a:schemeClr>
                  </a:solidFill>
                  <a:latin typeface="+mj-ea"/>
                  <a:ea typeface="+mj-ea"/>
                  <a:cs typeface="+mn-ea"/>
                  <a:sym typeface="+mn-lt"/>
                </a:rPr>
                <a:t>PPT</a:t>
              </a:r>
              <a:r>
                <a:rPr lang="zh-CN" altLang="zh-CN" sz="1043" dirty="0">
                  <a:solidFill>
                    <a:schemeClr val="tx1">
                      <a:lumMod val="75000"/>
                      <a:lumOff val="25000"/>
                    </a:schemeClr>
                  </a:solidFill>
                  <a:latin typeface="+mj-ea"/>
                  <a:ea typeface="+mj-ea"/>
                  <a:cs typeface="+mn-ea"/>
                  <a:sym typeface="+mn-lt"/>
                </a:rPr>
                <a:t>作品！</a:t>
              </a:r>
            </a:p>
          </p:txBody>
        </p:sp>
      </p:grpSp>
    </p:spTree>
    <p:extLst>
      <p:ext uri="{BB962C8B-B14F-4D97-AF65-F5344CB8AC3E}">
        <p14:creationId xmlns:p14="http://schemas.microsoft.com/office/powerpoint/2010/main" val="127227525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0-#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2" presetClass="entr" presetSubtype="8" fill="hold" nodeType="with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left)">
                                      <p:cBhvr>
                                        <p:cTn id="11" dur="500"/>
                                        <p:tgtEl>
                                          <p:spTgt spid="3"/>
                                        </p:tgtEl>
                                      </p:cBhvr>
                                    </p:animEffect>
                                  </p:childTnLst>
                                </p:cTn>
                              </p:par>
                            </p:childTnLst>
                          </p:cTn>
                        </p:par>
                        <p:par>
                          <p:cTn id="12" fill="hold">
                            <p:stCondLst>
                              <p:cond delay="500"/>
                            </p:stCondLst>
                            <p:childTnLst>
                              <p:par>
                                <p:cTn id="13" presetID="53" presetClass="entr" presetSubtype="16" fill="hold" grpId="0" nodeType="afterEffect">
                                  <p:stCondLst>
                                    <p:cond delay="0"/>
                                  </p:stCondLst>
                                  <p:childTnLst>
                                    <p:set>
                                      <p:cBhvr>
                                        <p:cTn id="14" dur="1" fill="hold">
                                          <p:stCondLst>
                                            <p:cond delay="0"/>
                                          </p:stCondLst>
                                        </p:cTn>
                                        <p:tgtEl>
                                          <p:spTgt spid="5"/>
                                        </p:tgtEl>
                                        <p:attrNameLst>
                                          <p:attrName>style.visibility</p:attrName>
                                        </p:attrNameLst>
                                      </p:cBhvr>
                                      <p:to>
                                        <p:strVal val="visible"/>
                                      </p:to>
                                    </p:set>
                                    <p:anim calcmode="lin" valueType="num">
                                      <p:cBhvr>
                                        <p:cTn id="15" dur="500" fill="hold"/>
                                        <p:tgtEl>
                                          <p:spTgt spid="5"/>
                                        </p:tgtEl>
                                        <p:attrNameLst>
                                          <p:attrName>ppt_w</p:attrName>
                                        </p:attrNameLst>
                                      </p:cBhvr>
                                      <p:tavLst>
                                        <p:tav tm="0">
                                          <p:val>
                                            <p:fltVal val="0"/>
                                          </p:val>
                                        </p:tav>
                                        <p:tav tm="100000">
                                          <p:val>
                                            <p:strVal val="#ppt_w"/>
                                          </p:val>
                                        </p:tav>
                                      </p:tavLst>
                                    </p:anim>
                                    <p:anim calcmode="lin" valueType="num">
                                      <p:cBhvr>
                                        <p:cTn id="16" dur="500" fill="hold"/>
                                        <p:tgtEl>
                                          <p:spTgt spid="5"/>
                                        </p:tgtEl>
                                        <p:attrNameLst>
                                          <p:attrName>ppt_h</p:attrName>
                                        </p:attrNameLst>
                                      </p:cBhvr>
                                      <p:tavLst>
                                        <p:tav tm="0">
                                          <p:val>
                                            <p:fltVal val="0"/>
                                          </p:val>
                                        </p:tav>
                                        <p:tav tm="100000">
                                          <p:val>
                                            <p:strVal val="#ppt_h"/>
                                          </p:val>
                                        </p:tav>
                                      </p:tavLst>
                                    </p:anim>
                                    <p:animEffect transition="in" filter="fade">
                                      <p:cBhvr>
                                        <p:cTn id="17" dur="500"/>
                                        <p:tgtEl>
                                          <p:spTgt spid="5"/>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500" fill="hold"/>
                                        <p:tgtEl>
                                          <p:spTgt spid="6"/>
                                        </p:tgtEl>
                                        <p:attrNameLst>
                                          <p:attrName>ppt_w</p:attrName>
                                        </p:attrNameLst>
                                      </p:cBhvr>
                                      <p:tavLst>
                                        <p:tav tm="0">
                                          <p:val>
                                            <p:fltVal val="0"/>
                                          </p:val>
                                        </p:tav>
                                        <p:tav tm="100000">
                                          <p:val>
                                            <p:strVal val="#ppt_w"/>
                                          </p:val>
                                        </p:tav>
                                      </p:tavLst>
                                    </p:anim>
                                    <p:anim calcmode="lin" valueType="num">
                                      <p:cBhvr>
                                        <p:cTn id="21" dur="500" fill="hold"/>
                                        <p:tgtEl>
                                          <p:spTgt spid="6"/>
                                        </p:tgtEl>
                                        <p:attrNameLst>
                                          <p:attrName>ppt_h</p:attrName>
                                        </p:attrNameLst>
                                      </p:cBhvr>
                                      <p:tavLst>
                                        <p:tav tm="0">
                                          <p:val>
                                            <p:fltVal val="0"/>
                                          </p:val>
                                        </p:tav>
                                        <p:tav tm="100000">
                                          <p:val>
                                            <p:strVal val="#ppt_h"/>
                                          </p:val>
                                        </p:tav>
                                      </p:tavLst>
                                    </p:anim>
                                    <p:animEffect transition="in" filter="fade">
                                      <p:cBhvr>
                                        <p:cTn id="22" dur="500"/>
                                        <p:tgtEl>
                                          <p:spTgt spid="6"/>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7"/>
                                        </p:tgtEl>
                                        <p:attrNameLst>
                                          <p:attrName>style.visibility</p:attrName>
                                        </p:attrNameLst>
                                      </p:cBhvr>
                                      <p:to>
                                        <p:strVal val="visible"/>
                                      </p:to>
                                    </p:set>
                                    <p:anim calcmode="lin" valueType="num">
                                      <p:cBhvr>
                                        <p:cTn id="25" dur="500" fill="hold"/>
                                        <p:tgtEl>
                                          <p:spTgt spid="7"/>
                                        </p:tgtEl>
                                        <p:attrNameLst>
                                          <p:attrName>ppt_w</p:attrName>
                                        </p:attrNameLst>
                                      </p:cBhvr>
                                      <p:tavLst>
                                        <p:tav tm="0">
                                          <p:val>
                                            <p:fltVal val="0"/>
                                          </p:val>
                                        </p:tav>
                                        <p:tav tm="100000">
                                          <p:val>
                                            <p:strVal val="#ppt_w"/>
                                          </p:val>
                                        </p:tav>
                                      </p:tavLst>
                                    </p:anim>
                                    <p:anim calcmode="lin" valueType="num">
                                      <p:cBhvr>
                                        <p:cTn id="26" dur="500" fill="hold"/>
                                        <p:tgtEl>
                                          <p:spTgt spid="7"/>
                                        </p:tgtEl>
                                        <p:attrNameLst>
                                          <p:attrName>ppt_h</p:attrName>
                                        </p:attrNameLst>
                                      </p:cBhvr>
                                      <p:tavLst>
                                        <p:tav tm="0">
                                          <p:val>
                                            <p:fltVal val="0"/>
                                          </p:val>
                                        </p:tav>
                                        <p:tav tm="100000">
                                          <p:val>
                                            <p:strVal val="#ppt_h"/>
                                          </p:val>
                                        </p:tav>
                                      </p:tavLst>
                                    </p:anim>
                                    <p:animEffect transition="in" filter="fade">
                                      <p:cBhvr>
                                        <p:cTn id="27" dur="500"/>
                                        <p:tgtEl>
                                          <p:spTgt spid="7"/>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8"/>
                                        </p:tgtEl>
                                        <p:attrNameLst>
                                          <p:attrName>style.visibility</p:attrName>
                                        </p:attrNameLst>
                                      </p:cBhvr>
                                      <p:to>
                                        <p:strVal val="visible"/>
                                      </p:to>
                                    </p:set>
                                    <p:anim calcmode="lin" valueType="num">
                                      <p:cBhvr>
                                        <p:cTn id="30" dur="500" fill="hold"/>
                                        <p:tgtEl>
                                          <p:spTgt spid="8"/>
                                        </p:tgtEl>
                                        <p:attrNameLst>
                                          <p:attrName>ppt_w</p:attrName>
                                        </p:attrNameLst>
                                      </p:cBhvr>
                                      <p:tavLst>
                                        <p:tav tm="0">
                                          <p:val>
                                            <p:fltVal val="0"/>
                                          </p:val>
                                        </p:tav>
                                        <p:tav tm="100000">
                                          <p:val>
                                            <p:strVal val="#ppt_w"/>
                                          </p:val>
                                        </p:tav>
                                      </p:tavLst>
                                    </p:anim>
                                    <p:anim calcmode="lin" valueType="num">
                                      <p:cBhvr>
                                        <p:cTn id="31" dur="500" fill="hold"/>
                                        <p:tgtEl>
                                          <p:spTgt spid="8"/>
                                        </p:tgtEl>
                                        <p:attrNameLst>
                                          <p:attrName>ppt_h</p:attrName>
                                        </p:attrNameLst>
                                      </p:cBhvr>
                                      <p:tavLst>
                                        <p:tav tm="0">
                                          <p:val>
                                            <p:fltVal val="0"/>
                                          </p:val>
                                        </p:tav>
                                        <p:tav tm="100000">
                                          <p:val>
                                            <p:strVal val="#ppt_h"/>
                                          </p:val>
                                        </p:tav>
                                      </p:tavLst>
                                    </p:anim>
                                    <p:animEffect transition="in" filter="fade">
                                      <p:cBhvr>
                                        <p:cTn id="32" dur="500"/>
                                        <p:tgtEl>
                                          <p:spTgt spid="8"/>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p:cTn id="35" dur="500" fill="hold"/>
                                        <p:tgtEl>
                                          <p:spTgt spid="9"/>
                                        </p:tgtEl>
                                        <p:attrNameLst>
                                          <p:attrName>ppt_w</p:attrName>
                                        </p:attrNameLst>
                                      </p:cBhvr>
                                      <p:tavLst>
                                        <p:tav tm="0">
                                          <p:val>
                                            <p:fltVal val="0"/>
                                          </p:val>
                                        </p:tav>
                                        <p:tav tm="100000">
                                          <p:val>
                                            <p:strVal val="#ppt_w"/>
                                          </p:val>
                                        </p:tav>
                                      </p:tavLst>
                                    </p:anim>
                                    <p:anim calcmode="lin" valueType="num">
                                      <p:cBhvr>
                                        <p:cTn id="36" dur="500" fill="hold"/>
                                        <p:tgtEl>
                                          <p:spTgt spid="9"/>
                                        </p:tgtEl>
                                        <p:attrNameLst>
                                          <p:attrName>ppt_h</p:attrName>
                                        </p:attrNameLst>
                                      </p:cBhvr>
                                      <p:tavLst>
                                        <p:tav tm="0">
                                          <p:val>
                                            <p:fltVal val="0"/>
                                          </p:val>
                                        </p:tav>
                                        <p:tav tm="100000">
                                          <p:val>
                                            <p:strVal val="#ppt_h"/>
                                          </p:val>
                                        </p:tav>
                                      </p:tavLst>
                                    </p:anim>
                                    <p:animEffect transition="in" filter="fade">
                                      <p:cBhvr>
                                        <p:cTn id="37" dur="500"/>
                                        <p:tgtEl>
                                          <p:spTgt spid="9"/>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p:cTn id="40" dur="500" fill="hold"/>
                                        <p:tgtEl>
                                          <p:spTgt spid="10"/>
                                        </p:tgtEl>
                                        <p:attrNameLst>
                                          <p:attrName>ppt_w</p:attrName>
                                        </p:attrNameLst>
                                      </p:cBhvr>
                                      <p:tavLst>
                                        <p:tav tm="0">
                                          <p:val>
                                            <p:fltVal val="0"/>
                                          </p:val>
                                        </p:tav>
                                        <p:tav tm="100000">
                                          <p:val>
                                            <p:strVal val="#ppt_w"/>
                                          </p:val>
                                        </p:tav>
                                      </p:tavLst>
                                    </p:anim>
                                    <p:anim calcmode="lin" valueType="num">
                                      <p:cBhvr>
                                        <p:cTn id="41" dur="500" fill="hold"/>
                                        <p:tgtEl>
                                          <p:spTgt spid="10"/>
                                        </p:tgtEl>
                                        <p:attrNameLst>
                                          <p:attrName>ppt_h</p:attrName>
                                        </p:attrNameLst>
                                      </p:cBhvr>
                                      <p:tavLst>
                                        <p:tav tm="0">
                                          <p:val>
                                            <p:fltVal val="0"/>
                                          </p:val>
                                        </p:tav>
                                        <p:tav tm="100000">
                                          <p:val>
                                            <p:strVal val="#ppt_h"/>
                                          </p:val>
                                        </p:tav>
                                      </p:tavLst>
                                    </p:anim>
                                    <p:animEffect transition="in" filter="fade">
                                      <p:cBhvr>
                                        <p:cTn id="42" dur="500"/>
                                        <p:tgtEl>
                                          <p:spTgt spid="10"/>
                                        </p:tgtEl>
                                      </p:cBhvr>
                                    </p:animEffect>
                                  </p:childTnLst>
                                </p:cTn>
                              </p:par>
                              <p:par>
                                <p:cTn id="43" presetID="22" presetClass="entr" presetSubtype="8" fill="hold" nodeType="withEffect">
                                  <p:stCondLst>
                                    <p:cond delay="0"/>
                                  </p:stCondLst>
                                  <p:childTnLst>
                                    <p:set>
                                      <p:cBhvr>
                                        <p:cTn id="44" dur="1" fill="hold">
                                          <p:stCondLst>
                                            <p:cond delay="0"/>
                                          </p:stCondLst>
                                        </p:cTn>
                                        <p:tgtEl>
                                          <p:spTgt spid="4"/>
                                        </p:tgtEl>
                                        <p:attrNameLst>
                                          <p:attrName>style.visibility</p:attrName>
                                        </p:attrNameLst>
                                      </p:cBhvr>
                                      <p:to>
                                        <p:strVal val="visible"/>
                                      </p:to>
                                    </p:set>
                                    <p:animEffect transition="in" filter="wipe(left)">
                                      <p:cBhvr>
                                        <p:cTn id="45" dur="500"/>
                                        <p:tgtEl>
                                          <p:spTgt spid="4"/>
                                        </p:tgtEl>
                                      </p:cBhvr>
                                    </p:animEffect>
                                  </p:childTnLst>
                                </p:cTn>
                              </p:par>
                            </p:childTnLst>
                          </p:cTn>
                        </p:par>
                        <p:par>
                          <p:cTn id="46" fill="hold">
                            <p:stCondLst>
                              <p:cond delay="1000"/>
                            </p:stCondLst>
                            <p:childTnLst>
                              <p:par>
                                <p:cTn id="47" presetID="22" presetClass="entr" presetSubtype="1" fill="hold" nodeType="afterEffect">
                                  <p:stCondLst>
                                    <p:cond delay="0"/>
                                  </p:stCondLst>
                                  <p:childTnLst>
                                    <p:set>
                                      <p:cBhvr>
                                        <p:cTn id="48" dur="1" fill="hold">
                                          <p:stCondLst>
                                            <p:cond delay="0"/>
                                          </p:stCondLst>
                                        </p:cTn>
                                        <p:tgtEl>
                                          <p:spTgt spid="16"/>
                                        </p:tgtEl>
                                        <p:attrNameLst>
                                          <p:attrName>style.visibility</p:attrName>
                                        </p:attrNameLst>
                                      </p:cBhvr>
                                      <p:to>
                                        <p:strVal val="visible"/>
                                      </p:to>
                                    </p:set>
                                    <p:animEffect transition="in" filter="wipe(up)">
                                      <p:cBhvr>
                                        <p:cTn id="49" dur="500"/>
                                        <p:tgtEl>
                                          <p:spTgt spid="16"/>
                                        </p:tgtEl>
                                      </p:cBhvr>
                                    </p:animEffect>
                                  </p:childTnLst>
                                </p:cTn>
                              </p:par>
                              <p:par>
                                <p:cTn id="50" presetID="22" presetClass="entr" presetSubtype="1" fill="hold" nodeType="with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wipe(up)">
                                      <p:cBhvr>
                                        <p:cTn id="52" dur="500"/>
                                        <p:tgtEl>
                                          <p:spTgt spid="19"/>
                                        </p:tgtEl>
                                      </p:cBhvr>
                                    </p:animEffect>
                                  </p:childTnLst>
                                </p:cTn>
                              </p:par>
                              <p:par>
                                <p:cTn id="53" presetID="22" presetClass="entr" presetSubtype="1" fill="hold" nodeType="with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up)">
                                      <p:cBhvr>
                                        <p:cTn id="55"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0" name="Freeform 6"/>
          <p:cNvSpPr>
            <a:spLocks/>
          </p:cNvSpPr>
          <p:nvPr/>
        </p:nvSpPr>
        <p:spPr bwMode="auto">
          <a:xfrm>
            <a:off x="810684" y="3690185"/>
            <a:ext cx="1458384" cy="1136651"/>
          </a:xfrm>
          <a:custGeom>
            <a:avLst/>
            <a:gdLst>
              <a:gd name="T0" fmla="*/ 0 w 344"/>
              <a:gd name="T1" fmla="*/ 266 h 266"/>
              <a:gd name="T2" fmla="*/ 172 w 344"/>
              <a:gd name="T3" fmla="*/ 0 h 266"/>
              <a:gd name="T4" fmla="*/ 344 w 344"/>
              <a:gd name="T5" fmla="*/ 266 h 266"/>
              <a:gd name="T6" fmla="*/ 0 w 344"/>
              <a:gd name="T7" fmla="*/ 266 h 266"/>
            </a:gdLst>
            <a:ahLst/>
            <a:cxnLst>
              <a:cxn ang="0">
                <a:pos x="T0" y="T1"/>
              </a:cxn>
              <a:cxn ang="0">
                <a:pos x="T2" y="T3"/>
              </a:cxn>
              <a:cxn ang="0">
                <a:pos x="T4" y="T5"/>
              </a:cxn>
              <a:cxn ang="0">
                <a:pos x="T6" y="T7"/>
              </a:cxn>
            </a:cxnLst>
            <a:rect l="0" t="0" r="r" b="b"/>
            <a:pathLst>
              <a:path w="344" h="266">
                <a:moveTo>
                  <a:pt x="0" y="266"/>
                </a:moveTo>
                <a:cubicBezTo>
                  <a:pt x="54" y="266"/>
                  <a:pt x="33" y="0"/>
                  <a:pt x="172" y="0"/>
                </a:cubicBezTo>
                <a:cubicBezTo>
                  <a:pt x="310" y="0"/>
                  <a:pt x="286" y="266"/>
                  <a:pt x="344" y="266"/>
                </a:cubicBezTo>
                <a:lnTo>
                  <a:pt x="0" y="266"/>
                </a:lnTo>
                <a:close/>
              </a:path>
            </a:pathLst>
          </a:custGeom>
          <a:solidFill>
            <a:srgbClr val="20202E">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1" name="Freeform 7"/>
          <p:cNvSpPr>
            <a:spLocks/>
          </p:cNvSpPr>
          <p:nvPr/>
        </p:nvSpPr>
        <p:spPr bwMode="auto">
          <a:xfrm>
            <a:off x="1786468" y="3861635"/>
            <a:ext cx="1456267" cy="965200"/>
          </a:xfrm>
          <a:custGeom>
            <a:avLst/>
            <a:gdLst>
              <a:gd name="T0" fmla="*/ 0 w 344"/>
              <a:gd name="T1" fmla="*/ 226 h 226"/>
              <a:gd name="T2" fmla="*/ 172 w 344"/>
              <a:gd name="T3" fmla="*/ 0 h 226"/>
              <a:gd name="T4" fmla="*/ 344 w 344"/>
              <a:gd name="T5" fmla="*/ 226 h 226"/>
              <a:gd name="T6" fmla="*/ 0 w 344"/>
              <a:gd name="T7" fmla="*/ 226 h 226"/>
            </a:gdLst>
            <a:ahLst/>
            <a:cxnLst>
              <a:cxn ang="0">
                <a:pos x="T0" y="T1"/>
              </a:cxn>
              <a:cxn ang="0">
                <a:pos x="T2" y="T3"/>
              </a:cxn>
              <a:cxn ang="0">
                <a:pos x="T4" y="T5"/>
              </a:cxn>
              <a:cxn ang="0">
                <a:pos x="T6" y="T7"/>
              </a:cxn>
            </a:cxnLst>
            <a:rect l="0" t="0" r="r" b="b"/>
            <a:pathLst>
              <a:path w="344" h="226">
                <a:moveTo>
                  <a:pt x="0" y="226"/>
                </a:moveTo>
                <a:cubicBezTo>
                  <a:pt x="54" y="226"/>
                  <a:pt x="33" y="0"/>
                  <a:pt x="172" y="0"/>
                </a:cubicBezTo>
                <a:cubicBezTo>
                  <a:pt x="310" y="0"/>
                  <a:pt x="286" y="226"/>
                  <a:pt x="344" y="226"/>
                </a:cubicBezTo>
                <a:lnTo>
                  <a:pt x="0" y="226"/>
                </a:lnTo>
                <a:close/>
              </a:path>
            </a:pathLst>
          </a:custGeom>
          <a:solidFill>
            <a:srgbClr val="C00000">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2" name="Freeform 8"/>
          <p:cNvSpPr>
            <a:spLocks/>
          </p:cNvSpPr>
          <p:nvPr/>
        </p:nvSpPr>
        <p:spPr bwMode="auto">
          <a:xfrm>
            <a:off x="2760135" y="3281669"/>
            <a:ext cx="1458384" cy="1545167"/>
          </a:xfrm>
          <a:custGeom>
            <a:avLst/>
            <a:gdLst>
              <a:gd name="T0" fmla="*/ 0 w 344"/>
              <a:gd name="T1" fmla="*/ 362 h 362"/>
              <a:gd name="T2" fmla="*/ 172 w 344"/>
              <a:gd name="T3" fmla="*/ 0 h 362"/>
              <a:gd name="T4" fmla="*/ 344 w 344"/>
              <a:gd name="T5" fmla="*/ 362 h 362"/>
              <a:gd name="T6" fmla="*/ 0 w 344"/>
              <a:gd name="T7" fmla="*/ 362 h 362"/>
            </a:gdLst>
            <a:ahLst/>
            <a:cxnLst>
              <a:cxn ang="0">
                <a:pos x="T0" y="T1"/>
              </a:cxn>
              <a:cxn ang="0">
                <a:pos x="T2" y="T3"/>
              </a:cxn>
              <a:cxn ang="0">
                <a:pos x="T4" y="T5"/>
              </a:cxn>
              <a:cxn ang="0">
                <a:pos x="T6" y="T7"/>
              </a:cxn>
            </a:cxnLst>
            <a:rect l="0" t="0" r="r" b="b"/>
            <a:pathLst>
              <a:path w="344" h="362">
                <a:moveTo>
                  <a:pt x="0" y="362"/>
                </a:moveTo>
                <a:cubicBezTo>
                  <a:pt x="54" y="362"/>
                  <a:pt x="33" y="0"/>
                  <a:pt x="172" y="0"/>
                </a:cubicBezTo>
                <a:cubicBezTo>
                  <a:pt x="310" y="0"/>
                  <a:pt x="286" y="362"/>
                  <a:pt x="344" y="362"/>
                </a:cubicBezTo>
                <a:lnTo>
                  <a:pt x="0" y="362"/>
                </a:lnTo>
                <a:close/>
              </a:path>
            </a:pathLst>
          </a:custGeom>
          <a:solidFill>
            <a:srgbClr val="20202E">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3" name="Freeform 9"/>
          <p:cNvSpPr>
            <a:spLocks/>
          </p:cNvSpPr>
          <p:nvPr/>
        </p:nvSpPr>
        <p:spPr bwMode="auto">
          <a:xfrm>
            <a:off x="3735917" y="3537785"/>
            <a:ext cx="1456267" cy="1289051"/>
          </a:xfrm>
          <a:custGeom>
            <a:avLst/>
            <a:gdLst>
              <a:gd name="T0" fmla="*/ 0 w 344"/>
              <a:gd name="T1" fmla="*/ 302 h 302"/>
              <a:gd name="T2" fmla="*/ 172 w 344"/>
              <a:gd name="T3" fmla="*/ 0 h 302"/>
              <a:gd name="T4" fmla="*/ 344 w 344"/>
              <a:gd name="T5" fmla="*/ 302 h 302"/>
              <a:gd name="T6" fmla="*/ 0 w 344"/>
              <a:gd name="T7" fmla="*/ 302 h 302"/>
            </a:gdLst>
            <a:ahLst/>
            <a:cxnLst>
              <a:cxn ang="0">
                <a:pos x="T0" y="T1"/>
              </a:cxn>
              <a:cxn ang="0">
                <a:pos x="T2" y="T3"/>
              </a:cxn>
              <a:cxn ang="0">
                <a:pos x="T4" y="T5"/>
              </a:cxn>
              <a:cxn ang="0">
                <a:pos x="T6" y="T7"/>
              </a:cxn>
            </a:cxnLst>
            <a:rect l="0" t="0" r="r" b="b"/>
            <a:pathLst>
              <a:path w="344" h="302">
                <a:moveTo>
                  <a:pt x="0" y="302"/>
                </a:moveTo>
                <a:cubicBezTo>
                  <a:pt x="54" y="302"/>
                  <a:pt x="33" y="0"/>
                  <a:pt x="172" y="0"/>
                </a:cubicBezTo>
                <a:cubicBezTo>
                  <a:pt x="310" y="0"/>
                  <a:pt x="286" y="302"/>
                  <a:pt x="344" y="302"/>
                </a:cubicBezTo>
                <a:lnTo>
                  <a:pt x="0" y="302"/>
                </a:lnTo>
                <a:close/>
              </a:path>
            </a:pathLst>
          </a:custGeom>
          <a:solidFill>
            <a:srgbClr val="C00000">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4" name="Freeform 10"/>
          <p:cNvSpPr>
            <a:spLocks/>
          </p:cNvSpPr>
          <p:nvPr/>
        </p:nvSpPr>
        <p:spPr bwMode="auto">
          <a:xfrm>
            <a:off x="4709584" y="3017086"/>
            <a:ext cx="1458384" cy="1809751"/>
          </a:xfrm>
          <a:custGeom>
            <a:avLst/>
            <a:gdLst>
              <a:gd name="T0" fmla="*/ 0 w 344"/>
              <a:gd name="T1" fmla="*/ 424 h 424"/>
              <a:gd name="T2" fmla="*/ 172 w 344"/>
              <a:gd name="T3" fmla="*/ 0 h 424"/>
              <a:gd name="T4" fmla="*/ 344 w 344"/>
              <a:gd name="T5" fmla="*/ 424 h 424"/>
              <a:gd name="T6" fmla="*/ 0 w 344"/>
              <a:gd name="T7" fmla="*/ 424 h 424"/>
            </a:gdLst>
            <a:ahLst/>
            <a:cxnLst>
              <a:cxn ang="0">
                <a:pos x="T0" y="T1"/>
              </a:cxn>
              <a:cxn ang="0">
                <a:pos x="T2" y="T3"/>
              </a:cxn>
              <a:cxn ang="0">
                <a:pos x="T4" y="T5"/>
              </a:cxn>
              <a:cxn ang="0">
                <a:pos x="T6" y="T7"/>
              </a:cxn>
            </a:cxnLst>
            <a:rect l="0" t="0" r="r" b="b"/>
            <a:pathLst>
              <a:path w="344" h="424">
                <a:moveTo>
                  <a:pt x="0" y="424"/>
                </a:moveTo>
                <a:cubicBezTo>
                  <a:pt x="54" y="424"/>
                  <a:pt x="33" y="0"/>
                  <a:pt x="172" y="0"/>
                </a:cubicBezTo>
                <a:cubicBezTo>
                  <a:pt x="310" y="0"/>
                  <a:pt x="286" y="424"/>
                  <a:pt x="344" y="424"/>
                </a:cubicBezTo>
                <a:lnTo>
                  <a:pt x="0" y="424"/>
                </a:lnTo>
                <a:close/>
              </a:path>
            </a:pathLst>
          </a:custGeom>
          <a:solidFill>
            <a:srgbClr val="20202E">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5" name="Freeform 11"/>
          <p:cNvSpPr>
            <a:spLocks/>
          </p:cNvSpPr>
          <p:nvPr/>
        </p:nvSpPr>
        <p:spPr bwMode="auto">
          <a:xfrm>
            <a:off x="5685368" y="3861635"/>
            <a:ext cx="1458384" cy="965200"/>
          </a:xfrm>
          <a:custGeom>
            <a:avLst/>
            <a:gdLst>
              <a:gd name="T0" fmla="*/ 0 w 344"/>
              <a:gd name="T1" fmla="*/ 226 h 226"/>
              <a:gd name="T2" fmla="*/ 172 w 344"/>
              <a:gd name="T3" fmla="*/ 0 h 226"/>
              <a:gd name="T4" fmla="*/ 344 w 344"/>
              <a:gd name="T5" fmla="*/ 226 h 226"/>
              <a:gd name="T6" fmla="*/ 0 w 344"/>
              <a:gd name="T7" fmla="*/ 226 h 226"/>
            </a:gdLst>
            <a:ahLst/>
            <a:cxnLst>
              <a:cxn ang="0">
                <a:pos x="T0" y="T1"/>
              </a:cxn>
              <a:cxn ang="0">
                <a:pos x="T2" y="T3"/>
              </a:cxn>
              <a:cxn ang="0">
                <a:pos x="T4" y="T5"/>
              </a:cxn>
              <a:cxn ang="0">
                <a:pos x="T6" y="T7"/>
              </a:cxn>
            </a:cxnLst>
            <a:rect l="0" t="0" r="r" b="b"/>
            <a:pathLst>
              <a:path w="344" h="226">
                <a:moveTo>
                  <a:pt x="0" y="226"/>
                </a:moveTo>
                <a:cubicBezTo>
                  <a:pt x="54" y="226"/>
                  <a:pt x="33" y="0"/>
                  <a:pt x="172" y="0"/>
                </a:cubicBezTo>
                <a:cubicBezTo>
                  <a:pt x="310" y="0"/>
                  <a:pt x="286" y="226"/>
                  <a:pt x="344" y="226"/>
                </a:cubicBezTo>
                <a:lnTo>
                  <a:pt x="0" y="226"/>
                </a:lnTo>
                <a:close/>
              </a:path>
            </a:pathLst>
          </a:custGeom>
          <a:solidFill>
            <a:srgbClr val="C00000">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6" name="Freeform 12"/>
          <p:cNvSpPr>
            <a:spLocks/>
          </p:cNvSpPr>
          <p:nvPr/>
        </p:nvSpPr>
        <p:spPr bwMode="auto">
          <a:xfrm>
            <a:off x="6659035" y="2521785"/>
            <a:ext cx="1458384" cy="2305051"/>
          </a:xfrm>
          <a:custGeom>
            <a:avLst/>
            <a:gdLst>
              <a:gd name="T0" fmla="*/ 0 w 344"/>
              <a:gd name="T1" fmla="*/ 540 h 540"/>
              <a:gd name="T2" fmla="*/ 172 w 344"/>
              <a:gd name="T3" fmla="*/ 0 h 540"/>
              <a:gd name="T4" fmla="*/ 344 w 344"/>
              <a:gd name="T5" fmla="*/ 540 h 540"/>
              <a:gd name="T6" fmla="*/ 0 w 344"/>
              <a:gd name="T7" fmla="*/ 540 h 540"/>
            </a:gdLst>
            <a:ahLst/>
            <a:cxnLst>
              <a:cxn ang="0">
                <a:pos x="T0" y="T1"/>
              </a:cxn>
              <a:cxn ang="0">
                <a:pos x="T2" y="T3"/>
              </a:cxn>
              <a:cxn ang="0">
                <a:pos x="T4" y="T5"/>
              </a:cxn>
              <a:cxn ang="0">
                <a:pos x="T6" y="T7"/>
              </a:cxn>
            </a:cxnLst>
            <a:rect l="0" t="0" r="r" b="b"/>
            <a:pathLst>
              <a:path w="344" h="540">
                <a:moveTo>
                  <a:pt x="0" y="540"/>
                </a:moveTo>
                <a:cubicBezTo>
                  <a:pt x="54" y="540"/>
                  <a:pt x="33" y="0"/>
                  <a:pt x="172" y="0"/>
                </a:cubicBezTo>
                <a:cubicBezTo>
                  <a:pt x="310" y="0"/>
                  <a:pt x="286" y="540"/>
                  <a:pt x="344" y="540"/>
                </a:cubicBezTo>
                <a:lnTo>
                  <a:pt x="0" y="540"/>
                </a:lnTo>
                <a:close/>
              </a:path>
            </a:pathLst>
          </a:custGeom>
          <a:solidFill>
            <a:srgbClr val="20202E">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7" name="Freeform 13"/>
          <p:cNvSpPr>
            <a:spLocks/>
          </p:cNvSpPr>
          <p:nvPr/>
        </p:nvSpPr>
        <p:spPr bwMode="auto">
          <a:xfrm>
            <a:off x="7634817" y="3537785"/>
            <a:ext cx="1458384" cy="1289051"/>
          </a:xfrm>
          <a:custGeom>
            <a:avLst/>
            <a:gdLst>
              <a:gd name="T0" fmla="*/ 0 w 344"/>
              <a:gd name="T1" fmla="*/ 302 h 302"/>
              <a:gd name="T2" fmla="*/ 172 w 344"/>
              <a:gd name="T3" fmla="*/ 0 h 302"/>
              <a:gd name="T4" fmla="*/ 344 w 344"/>
              <a:gd name="T5" fmla="*/ 302 h 302"/>
              <a:gd name="T6" fmla="*/ 0 w 344"/>
              <a:gd name="T7" fmla="*/ 302 h 302"/>
            </a:gdLst>
            <a:ahLst/>
            <a:cxnLst>
              <a:cxn ang="0">
                <a:pos x="T0" y="T1"/>
              </a:cxn>
              <a:cxn ang="0">
                <a:pos x="T2" y="T3"/>
              </a:cxn>
              <a:cxn ang="0">
                <a:pos x="T4" y="T5"/>
              </a:cxn>
              <a:cxn ang="0">
                <a:pos x="T6" y="T7"/>
              </a:cxn>
            </a:cxnLst>
            <a:rect l="0" t="0" r="r" b="b"/>
            <a:pathLst>
              <a:path w="344" h="302">
                <a:moveTo>
                  <a:pt x="0" y="302"/>
                </a:moveTo>
                <a:cubicBezTo>
                  <a:pt x="54" y="302"/>
                  <a:pt x="33" y="0"/>
                  <a:pt x="172" y="0"/>
                </a:cubicBezTo>
                <a:cubicBezTo>
                  <a:pt x="310" y="0"/>
                  <a:pt x="286" y="302"/>
                  <a:pt x="344" y="302"/>
                </a:cubicBezTo>
                <a:lnTo>
                  <a:pt x="0" y="302"/>
                </a:lnTo>
                <a:close/>
              </a:path>
            </a:pathLst>
          </a:custGeom>
          <a:solidFill>
            <a:srgbClr val="C00000">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8" name="Freeform 14"/>
          <p:cNvSpPr>
            <a:spLocks/>
          </p:cNvSpPr>
          <p:nvPr/>
        </p:nvSpPr>
        <p:spPr bwMode="auto">
          <a:xfrm>
            <a:off x="8608484" y="3861635"/>
            <a:ext cx="1458384" cy="965200"/>
          </a:xfrm>
          <a:custGeom>
            <a:avLst/>
            <a:gdLst>
              <a:gd name="T0" fmla="*/ 0 w 344"/>
              <a:gd name="T1" fmla="*/ 226 h 226"/>
              <a:gd name="T2" fmla="*/ 172 w 344"/>
              <a:gd name="T3" fmla="*/ 0 h 226"/>
              <a:gd name="T4" fmla="*/ 344 w 344"/>
              <a:gd name="T5" fmla="*/ 226 h 226"/>
              <a:gd name="T6" fmla="*/ 0 w 344"/>
              <a:gd name="T7" fmla="*/ 226 h 226"/>
            </a:gdLst>
            <a:ahLst/>
            <a:cxnLst>
              <a:cxn ang="0">
                <a:pos x="T0" y="T1"/>
              </a:cxn>
              <a:cxn ang="0">
                <a:pos x="T2" y="T3"/>
              </a:cxn>
              <a:cxn ang="0">
                <a:pos x="T4" y="T5"/>
              </a:cxn>
              <a:cxn ang="0">
                <a:pos x="T6" y="T7"/>
              </a:cxn>
            </a:cxnLst>
            <a:rect l="0" t="0" r="r" b="b"/>
            <a:pathLst>
              <a:path w="344" h="226">
                <a:moveTo>
                  <a:pt x="0" y="226"/>
                </a:moveTo>
                <a:cubicBezTo>
                  <a:pt x="54" y="226"/>
                  <a:pt x="33" y="0"/>
                  <a:pt x="172" y="0"/>
                </a:cubicBezTo>
                <a:cubicBezTo>
                  <a:pt x="310" y="0"/>
                  <a:pt x="286" y="226"/>
                  <a:pt x="344" y="226"/>
                </a:cubicBezTo>
                <a:lnTo>
                  <a:pt x="0" y="226"/>
                </a:lnTo>
                <a:close/>
              </a:path>
            </a:pathLst>
          </a:custGeom>
          <a:solidFill>
            <a:srgbClr val="20202E">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19" name="Freeform 15"/>
          <p:cNvSpPr>
            <a:spLocks/>
          </p:cNvSpPr>
          <p:nvPr/>
        </p:nvSpPr>
        <p:spPr bwMode="auto">
          <a:xfrm>
            <a:off x="9584268" y="3239335"/>
            <a:ext cx="1458384" cy="1587500"/>
          </a:xfrm>
          <a:custGeom>
            <a:avLst/>
            <a:gdLst>
              <a:gd name="T0" fmla="*/ 0 w 344"/>
              <a:gd name="T1" fmla="*/ 372 h 372"/>
              <a:gd name="T2" fmla="*/ 172 w 344"/>
              <a:gd name="T3" fmla="*/ 0 h 372"/>
              <a:gd name="T4" fmla="*/ 344 w 344"/>
              <a:gd name="T5" fmla="*/ 372 h 372"/>
              <a:gd name="T6" fmla="*/ 0 w 344"/>
              <a:gd name="T7" fmla="*/ 372 h 372"/>
            </a:gdLst>
            <a:ahLst/>
            <a:cxnLst>
              <a:cxn ang="0">
                <a:pos x="T0" y="T1"/>
              </a:cxn>
              <a:cxn ang="0">
                <a:pos x="T2" y="T3"/>
              </a:cxn>
              <a:cxn ang="0">
                <a:pos x="T4" y="T5"/>
              </a:cxn>
              <a:cxn ang="0">
                <a:pos x="T6" y="T7"/>
              </a:cxn>
            </a:cxnLst>
            <a:rect l="0" t="0" r="r" b="b"/>
            <a:pathLst>
              <a:path w="344" h="372">
                <a:moveTo>
                  <a:pt x="0" y="372"/>
                </a:moveTo>
                <a:cubicBezTo>
                  <a:pt x="54" y="372"/>
                  <a:pt x="33" y="0"/>
                  <a:pt x="172" y="0"/>
                </a:cubicBezTo>
                <a:cubicBezTo>
                  <a:pt x="310" y="0"/>
                  <a:pt x="286" y="372"/>
                  <a:pt x="344" y="372"/>
                </a:cubicBezTo>
                <a:lnTo>
                  <a:pt x="0" y="372"/>
                </a:lnTo>
                <a:close/>
              </a:path>
            </a:pathLst>
          </a:custGeom>
          <a:solidFill>
            <a:srgbClr val="C00000">
              <a:alpha val="90000"/>
            </a:srgbClr>
          </a:solidFill>
          <a:ln>
            <a:noFill/>
          </a:ln>
        </p:spPr>
        <p:txBody>
          <a:bodyPr vert="horz" wrap="square" lIns="121920" tIns="60960" rIns="121920" bIns="60960" numCol="1" anchor="t" anchorCtr="0" compatLnSpc="1">
            <a:prstTxWarp prst="textNoShape">
              <a:avLst/>
            </a:prstTxWarp>
          </a:bodyPr>
          <a:lstStyle/>
          <a:p>
            <a:endParaRPr lang="zh-CN" altLang="en-US" sz="3200"/>
          </a:p>
        </p:txBody>
      </p:sp>
      <p:sp>
        <p:nvSpPr>
          <p:cNvPr id="20" name="Line 16"/>
          <p:cNvSpPr>
            <a:spLocks noChangeShapeType="1"/>
          </p:cNvSpPr>
          <p:nvPr/>
        </p:nvSpPr>
        <p:spPr bwMode="auto">
          <a:xfrm>
            <a:off x="590552" y="4826835"/>
            <a:ext cx="10824633" cy="0"/>
          </a:xfrm>
          <a:prstGeom prst="line">
            <a:avLst/>
          </a:prstGeom>
          <a:noFill/>
          <a:ln w="12700" cap="flat">
            <a:solidFill>
              <a:srgbClr val="231815"/>
            </a:solidFill>
            <a:prstDash val="solid"/>
            <a:miter lim="800000"/>
            <a:headEnd/>
            <a:tailEnd/>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1" name="Line 17"/>
          <p:cNvSpPr>
            <a:spLocks noChangeShapeType="1"/>
          </p:cNvSpPr>
          <p:nvPr/>
        </p:nvSpPr>
        <p:spPr bwMode="auto">
          <a:xfrm flipV="1">
            <a:off x="1538817" y="2953586"/>
            <a:ext cx="0" cy="673100"/>
          </a:xfrm>
          <a:prstGeom prst="line">
            <a:avLst/>
          </a:prstGeom>
          <a:noFill/>
          <a:ln w="6350" cap="flat">
            <a:solidFill>
              <a:srgbClr val="20202E"/>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2" name="Line 18"/>
          <p:cNvSpPr>
            <a:spLocks noChangeShapeType="1"/>
          </p:cNvSpPr>
          <p:nvPr/>
        </p:nvSpPr>
        <p:spPr bwMode="auto">
          <a:xfrm flipV="1">
            <a:off x="2514601" y="3118685"/>
            <a:ext cx="0" cy="670984"/>
          </a:xfrm>
          <a:prstGeom prst="line">
            <a:avLst/>
          </a:prstGeom>
          <a:noFill/>
          <a:ln w="6350" cap="flat">
            <a:solidFill>
              <a:srgbClr val="C00000"/>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3" name="Line 19"/>
          <p:cNvSpPr>
            <a:spLocks noChangeShapeType="1"/>
          </p:cNvSpPr>
          <p:nvPr/>
        </p:nvSpPr>
        <p:spPr bwMode="auto">
          <a:xfrm flipV="1">
            <a:off x="6413501" y="3118685"/>
            <a:ext cx="0" cy="670984"/>
          </a:xfrm>
          <a:prstGeom prst="line">
            <a:avLst/>
          </a:prstGeom>
          <a:noFill/>
          <a:ln w="6350" cap="flat">
            <a:solidFill>
              <a:srgbClr val="C00000"/>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4" name="Line 20"/>
          <p:cNvSpPr>
            <a:spLocks noChangeShapeType="1"/>
          </p:cNvSpPr>
          <p:nvPr/>
        </p:nvSpPr>
        <p:spPr bwMode="auto">
          <a:xfrm flipV="1">
            <a:off x="8362951" y="2782136"/>
            <a:ext cx="0" cy="675217"/>
          </a:xfrm>
          <a:prstGeom prst="line">
            <a:avLst/>
          </a:prstGeom>
          <a:noFill/>
          <a:ln w="6350" cap="flat">
            <a:solidFill>
              <a:srgbClr val="C00000"/>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5" name="Line 21"/>
          <p:cNvSpPr>
            <a:spLocks noChangeShapeType="1"/>
          </p:cNvSpPr>
          <p:nvPr/>
        </p:nvSpPr>
        <p:spPr bwMode="auto">
          <a:xfrm flipV="1">
            <a:off x="9338735" y="3118685"/>
            <a:ext cx="0" cy="670984"/>
          </a:xfrm>
          <a:prstGeom prst="line">
            <a:avLst/>
          </a:prstGeom>
          <a:noFill/>
          <a:ln w="6350" cap="flat">
            <a:solidFill>
              <a:srgbClr val="20202E"/>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6" name="Line 22"/>
          <p:cNvSpPr>
            <a:spLocks noChangeShapeType="1"/>
          </p:cNvSpPr>
          <p:nvPr/>
        </p:nvSpPr>
        <p:spPr bwMode="auto">
          <a:xfrm flipV="1">
            <a:off x="3488268" y="2530252"/>
            <a:ext cx="0" cy="670984"/>
          </a:xfrm>
          <a:prstGeom prst="line">
            <a:avLst/>
          </a:prstGeom>
          <a:noFill/>
          <a:ln w="6350" cap="flat">
            <a:solidFill>
              <a:srgbClr val="20202E"/>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7" name="Line 23"/>
          <p:cNvSpPr>
            <a:spLocks noChangeShapeType="1"/>
          </p:cNvSpPr>
          <p:nvPr/>
        </p:nvSpPr>
        <p:spPr bwMode="auto">
          <a:xfrm flipV="1">
            <a:off x="5439835" y="2252969"/>
            <a:ext cx="0" cy="675217"/>
          </a:xfrm>
          <a:prstGeom prst="line">
            <a:avLst/>
          </a:prstGeom>
          <a:noFill/>
          <a:ln w="6350" cap="flat">
            <a:solidFill>
              <a:srgbClr val="20202E"/>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8" name="Line 24"/>
          <p:cNvSpPr>
            <a:spLocks noChangeShapeType="1"/>
          </p:cNvSpPr>
          <p:nvPr/>
        </p:nvSpPr>
        <p:spPr bwMode="auto">
          <a:xfrm flipV="1">
            <a:off x="7389284" y="1778836"/>
            <a:ext cx="0" cy="675217"/>
          </a:xfrm>
          <a:prstGeom prst="line">
            <a:avLst/>
          </a:prstGeom>
          <a:noFill/>
          <a:ln w="6350" cap="flat">
            <a:solidFill>
              <a:srgbClr val="20202E"/>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29" name="Line 25"/>
          <p:cNvSpPr>
            <a:spLocks noChangeShapeType="1"/>
          </p:cNvSpPr>
          <p:nvPr/>
        </p:nvSpPr>
        <p:spPr bwMode="auto">
          <a:xfrm flipV="1">
            <a:off x="10312401" y="2449819"/>
            <a:ext cx="0" cy="668867"/>
          </a:xfrm>
          <a:prstGeom prst="line">
            <a:avLst/>
          </a:prstGeom>
          <a:noFill/>
          <a:ln w="6350" cap="flat">
            <a:solidFill>
              <a:srgbClr val="C00000"/>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30" name="Line 26"/>
          <p:cNvSpPr>
            <a:spLocks noChangeShapeType="1"/>
          </p:cNvSpPr>
          <p:nvPr/>
        </p:nvSpPr>
        <p:spPr bwMode="auto">
          <a:xfrm flipV="1">
            <a:off x="4464051" y="2782136"/>
            <a:ext cx="0" cy="675217"/>
          </a:xfrm>
          <a:prstGeom prst="line">
            <a:avLst/>
          </a:prstGeom>
          <a:noFill/>
          <a:ln w="6350" cap="flat">
            <a:solidFill>
              <a:srgbClr val="C00000"/>
            </a:solidFill>
            <a:prstDash val="dash"/>
            <a:miter lim="800000"/>
            <a:headEnd/>
            <a:tailEnd type="oval"/>
          </a:ln>
          <a:extLst>
            <a:ext uri="{909E8E84-426E-40DD-AFC4-6F175D3DCCD1}">
              <a14:hiddenFill xmlns:a14="http://schemas.microsoft.com/office/drawing/2010/main">
                <a:noFill/>
              </a14:hiddenFill>
            </a:ext>
          </a:extLst>
        </p:spPr>
        <p:txBody>
          <a:bodyPr vert="horz" wrap="square" lIns="121920" tIns="60960" rIns="121920" bIns="60960" numCol="1" anchor="t" anchorCtr="0" compatLnSpc="1">
            <a:prstTxWarp prst="textNoShape">
              <a:avLst/>
            </a:prstTxWarp>
          </a:bodyPr>
          <a:lstStyle/>
          <a:p>
            <a:endParaRPr lang="zh-CN" altLang="en-US" sz="3200"/>
          </a:p>
        </p:txBody>
      </p:sp>
      <p:sp>
        <p:nvSpPr>
          <p:cNvPr id="31" name="Rectangle 27"/>
          <p:cNvSpPr>
            <a:spLocks noChangeArrowheads="1"/>
          </p:cNvSpPr>
          <p:nvPr/>
        </p:nvSpPr>
        <p:spPr bwMode="auto">
          <a:xfrm>
            <a:off x="120610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01</a:t>
            </a:r>
            <a:endParaRPr lang="zh-CN" altLang="en-US" sz="1333" dirty="0">
              <a:solidFill>
                <a:srgbClr val="20202E"/>
              </a:solidFill>
            </a:endParaRPr>
          </a:p>
        </p:txBody>
      </p:sp>
      <p:sp>
        <p:nvSpPr>
          <p:cNvPr id="32" name="Rectangle 27"/>
          <p:cNvSpPr>
            <a:spLocks noChangeArrowheads="1"/>
          </p:cNvSpPr>
          <p:nvPr/>
        </p:nvSpPr>
        <p:spPr bwMode="auto">
          <a:xfrm>
            <a:off x="2181887" y="2689715"/>
            <a:ext cx="665429" cy="27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C00000"/>
                </a:solidFill>
              </a:rPr>
              <a:t>40%</a:t>
            </a:r>
            <a:endParaRPr lang="zh-CN" altLang="en-US" sz="1400" dirty="0">
              <a:solidFill>
                <a:srgbClr val="C00000"/>
              </a:solidFill>
            </a:endParaRPr>
          </a:p>
        </p:txBody>
      </p:sp>
      <p:sp>
        <p:nvSpPr>
          <p:cNvPr id="33" name="Rectangle 24"/>
          <p:cNvSpPr>
            <a:spLocks noChangeArrowheads="1"/>
          </p:cNvSpPr>
          <p:nvPr/>
        </p:nvSpPr>
        <p:spPr bwMode="auto">
          <a:xfrm>
            <a:off x="590550" y="5979226"/>
            <a:ext cx="10824633" cy="39408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nSpc>
                <a:spcPct val="120000"/>
              </a:lnSpc>
            </a:pPr>
            <a:r>
              <a:rPr lang="en-US" altLang="zh-CN" sz="1067" dirty="0">
                <a:solidFill>
                  <a:schemeClr val="tx1">
                    <a:lumMod val="50000"/>
                    <a:lumOff val="50000"/>
                  </a:schemeClr>
                </a:solidFill>
              </a:rPr>
              <a:t>We have many PowerPoint </a:t>
            </a:r>
            <a:r>
              <a:rPr lang="zh-CN" altLang="en-US" sz="1067" dirty="0">
                <a:solidFill>
                  <a:schemeClr val="tx1">
                    <a:lumMod val="50000"/>
                    <a:lumOff val="50000"/>
                  </a:schemeClr>
                </a:solidFill>
              </a:rPr>
              <a:t>templates</a:t>
            </a:r>
            <a:r>
              <a:rPr lang="en-US" altLang="zh-CN" sz="1067" dirty="0">
                <a:solidFill>
                  <a:schemeClr val="tx1">
                    <a:lumMod val="50000"/>
                    <a:lumOff val="50000"/>
                  </a:schemeClr>
                </a:solidFill>
              </a:rPr>
              <a:t> that has been specifically designed to help anyone that is stepping into the world of PowerPoint for the very first time. We have many PowerPoint </a:t>
            </a:r>
            <a:r>
              <a:rPr lang="zh-CN" altLang="en-US" sz="1067" dirty="0">
                <a:solidFill>
                  <a:schemeClr val="tx1">
                    <a:lumMod val="50000"/>
                    <a:lumOff val="50000"/>
                  </a:schemeClr>
                </a:solidFill>
              </a:rPr>
              <a:t>templates</a:t>
            </a:r>
            <a:r>
              <a:rPr lang="en-US" altLang="zh-CN" sz="1067" dirty="0">
                <a:solidFill>
                  <a:schemeClr val="tx1">
                    <a:lumMod val="50000"/>
                    <a:lumOff val="50000"/>
                  </a:schemeClr>
                </a:solidFill>
              </a:rPr>
              <a:t> that has been specifically designed to help anyone that is stepping into the world of PowerPoint for the very first time. </a:t>
            </a:r>
            <a:endParaRPr lang="zh-CN" altLang="en-US" sz="1067" dirty="0">
              <a:solidFill>
                <a:schemeClr val="tx1">
                  <a:lumMod val="50000"/>
                  <a:lumOff val="50000"/>
                </a:schemeClr>
              </a:solidFill>
            </a:endParaRPr>
          </a:p>
        </p:txBody>
      </p:sp>
      <p:sp>
        <p:nvSpPr>
          <p:cNvPr id="34" name="Rectangle 42"/>
          <p:cNvSpPr>
            <a:spLocks noChangeArrowheads="1"/>
          </p:cNvSpPr>
          <p:nvPr/>
        </p:nvSpPr>
        <p:spPr bwMode="auto">
          <a:xfrm>
            <a:off x="590550" y="5595183"/>
            <a:ext cx="2817284" cy="2462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spAutoFit/>
          </a:bodyPr>
          <a:lstStyle/>
          <a:p>
            <a:r>
              <a:rPr lang="zh-CN" altLang="zh-CN" sz="1600" dirty="0">
                <a:solidFill>
                  <a:srgbClr val="20202E"/>
                </a:solidFill>
              </a:rPr>
              <a:t>WHAT MAKES US</a:t>
            </a:r>
            <a:r>
              <a:rPr lang="zh-CN" altLang="zh-CN" sz="1600" b="1" dirty="0">
                <a:solidFill>
                  <a:srgbClr val="20202E"/>
                </a:solidFill>
              </a:rPr>
              <a:t> </a:t>
            </a:r>
            <a:r>
              <a:rPr lang="zh-CN" altLang="zh-CN" sz="1600" b="1" dirty="0">
                <a:solidFill>
                  <a:srgbClr val="E31F3B"/>
                </a:solidFill>
              </a:rPr>
              <a:t>DIFFERENT</a:t>
            </a:r>
            <a:r>
              <a:rPr lang="zh-CN" altLang="zh-CN" sz="1600" dirty="0">
                <a:solidFill>
                  <a:srgbClr val="20202E"/>
                </a:solidFill>
              </a:rPr>
              <a:t>?</a:t>
            </a:r>
            <a:endParaRPr lang="zh-CN" altLang="zh-CN" sz="1400" dirty="0">
              <a:solidFill>
                <a:srgbClr val="20202E"/>
              </a:solidFill>
            </a:endParaRPr>
          </a:p>
        </p:txBody>
      </p:sp>
      <p:sp>
        <p:nvSpPr>
          <p:cNvPr id="35" name="Rectangle 27"/>
          <p:cNvSpPr>
            <a:spLocks noChangeArrowheads="1"/>
          </p:cNvSpPr>
          <p:nvPr/>
        </p:nvSpPr>
        <p:spPr bwMode="auto">
          <a:xfrm>
            <a:off x="1206103" y="2466981"/>
            <a:ext cx="665429" cy="29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20202E"/>
                </a:solidFill>
              </a:rPr>
              <a:t>50%</a:t>
            </a:r>
            <a:endParaRPr lang="zh-CN" altLang="en-US" sz="1400" dirty="0">
              <a:solidFill>
                <a:srgbClr val="20202E"/>
              </a:solidFill>
            </a:endParaRPr>
          </a:p>
        </p:txBody>
      </p:sp>
      <p:sp>
        <p:nvSpPr>
          <p:cNvPr id="36" name="Rectangle 27"/>
          <p:cNvSpPr>
            <a:spLocks noChangeArrowheads="1"/>
          </p:cNvSpPr>
          <p:nvPr/>
        </p:nvSpPr>
        <p:spPr bwMode="auto">
          <a:xfrm>
            <a:off x="3156612" y="2136341"/>
            <a:ext cx="665429" cy="29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20202E"/>
                </a:solidFill>
              </a:rPr>
              <a:t>60%</a:t>
            </a:r>
            <a:endParaRPr lang="zh-CN" altLang="en-US" sz="1400" dirty="0">
              <a:solidFill>
                <a:srgbClr val="20202E"/>
              </a:solidFill>
            </a:endParaRPr>
          </a:p>
        </p:txBody>
      </p:sp>
      <p:sp>
        <p:nvSpPr>
          <p:cNvPr id="37" name="Rectangle 27"/>
          <p:cNvSpPr>
            <a:spLocks noChangeArrowheads="1"/>
          </p:cNvSpPr>
          <p:nvPr/>
        </p:nvSpPr>
        <p:spPr bwMode="auto">
          <a:xfrm>
            <a:off x="4131336" y="2267720"/>
            <a:ext cx="665429" cy="27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C00000"/>
                </a:solidFill>
              </a:rPr>
              <a:t>55%</a:t>
            </a:r>
            <a:endParaRPr lang="zh-CN" altLang="en-US" sz="1400" dirty="0">
              <a:solidFill>
                <a:srgbClr val="C00000"/>
              </a:solidFill>
            </a:endParaRPr>
          </a:p>
        </p:txBody>
      </p:sp>
      <p:sp>
        <p:nvSpPr>
          <p:cNvPr id="38" name="Rectangle 27"/>
          <p:cNvSpPr>
            <a:spLocks noChangeArrowheads="1"/>
          </p:cNvSpPr>
          <p:nvPr/>
        </p:nvSpPr>
        <p:spPr bwMode="auto">
          <a:xfrm>
            <a:off x="5106062" y="1763808"/>
            <a:ext cx="665429" cy="29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20202E"/>
                </a:solidFill>
              </a:rPr>
              <a:t>70%</a:t>
            </a:r>
            <a:endParaRPr lang="zh-CN" altLang="en-US" sz="1400" dirty="0">
              <a:solidFill>
                <a:srgbClr val="20202E"/>
              </a:solidFill>
            </a:endParaRPr>
          </a:p>
        </p:txBody>
      </p:sp>
      <p:sp>
        <p:nvSpPr>
          <p:cNvPr id="39" name="Rectangle 27"/>
          <p:cNvSpPr>
            <a:spLocks noChangeArrowheads="1"/>
          </p:cNvSpPr>
          <p:nvPr/>
        </p:nvSpPr>
        <p:spPr bwMode="auto">
          <a:xfrm>
            <a:off x="6081846" y="2604881"/>
            <a:ext cx="665429" cy="27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C00000"/>
                </a:solidFill>
              </a:rPr>
              <a:t>40%</a:t>
            </a:r>
            <a:endParaRPr lang="zh-CN" altLang="en-US" sz="1400" dirty="0">
              <a:solidFill>
                <a:srgbClr val="C00000"/>
              </a:solidFill>
            </a:endParaRPr>
          </a:p>
        </p:txBody>
      </p:sp>
      <p:sp>
        <p:nvSpPr>
          <p:cNvPr id="40" name="Rectangle 27"/>
          <p:cNvSpPr>
            <a:spLocks noChangeArrowheads="1"/>
          </p:cNvSpPr>
          <p:nvPr/>
        </p:nvSpPr>
        <p:spPr bwMode="auto">
          <a:xfrm>
            <a:off x="7055512" y="1356025"/>
            <a:ext cx="665429" cy="29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20202E"/>
                </a:solidFill>
              </a:rPr>
              <a:t>90%</a:t>
            </a:r>
            <a:endParaRPr lang="zh-CN" altLang="en-US" sz="1400" dirty="0">
              <a:solidFill>
                <a:srgbClr val="20202E"/>
              </a:solidFill>
            </a:endParaRPr>
          </a:p>
        </p:txBody>
      </p:sp>
      <p:sp>
        <p:nvSpPr>
          <p:cNvPr id="41" name="Rectangle 27"/>
          <p:cNvSpPr>
            <a:spLocks noChangeArrowheads="1"/>
          </p:cNvSpPr>
          <p:nvPr/>
        </p:nvSpPr>
        <p:spPr bwMode="auto">
          <a:xfrm>
            <a:off x="8030236" y="2328363"/>
            <a:ext cx="665429" cy="27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C00000"/>
                </a:solidFill>
              </a:rPr>
              <a:t>55%</a:t>
            </a:r>
            <a:endParaRPr lang="zh-CN" altLang="en-US" sz="1400" dirty="0">
              <a:solidFill>
                <a:srgbClr val="C00000"/>
              </a:solidFill>
            </a:endParaRPr>
          </a:p>
        </p:txBody>
      </p:sp>
      <p:sp>
        <p:nvSpPr>
          <p:cNvPr id="42" name="Rectangle 27"/>
          <p:cNvSpPr>
            <a:spLocks noChangeArrowheads="1"/>
          </p:cNvSpPr>
          <p:nvPr/>
        </p:nvSpPr>
        <p:spPr bwMode="auto">
          <a:xfrm>
            <a:off x="9004962" y="2604881"/>
            <a:ext cx="665429" cy="2954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20202E"/>
                </a:solidFill>
              </a:rPr>
              <a:t>40%</a:t>
            </a:r>
            <a:endParaRPr lang="zh-CN" altLang="en-US" sz="1400" dirty="0">
              <a:solidFill>
                <a:srgbClr val="20202E"/>
              </a:solidFill>
            </a:endParaRPr>
          </a:p>
        </p:txBody>
      </p:sp>
      <p:sp>
        <p:nvSpPr>
          <p:cNvPr id="43" name="Rectangle 27"/>
          <p:cNvSpPr>
            <a:spLocks noChangeArrowheads="1"/>
          </p:cNvSpPr>
          <p:nvPr/>
        </p:nvSpPr>
        <p:spPr bwMode="auto">
          <a:xfrm>
            <a:off x="9979687" y="2052561"/>
            <a:ext cx="665429" cy="275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600" b="1" dirty="0">
                <a:solidFill>
                  <a:srgbClr val="C00000"/>
                </a:solidFill>
              </a:rPr>
              <a:t>63%</a:t>
            </a:r>
            <a:endParaRPr lang="zh-CN" altLang="en-US" sz="1400" dirty="0">
              <a:solidFill>
                <a:srgbClr val="C00000"/>
              </a:solidFill>
            </a:endParaRPr>
          </a:p>
        </p:txBody>
      </p:sp>
      <p:sp>
        <p:nvSpPr>
          <p:cNvPr id="44" name="Rectangle 27"/>
          <p:cNvSpPr>
            <a:spLocks noChangeArrowheads="1"/>
          </p:cNvSpPr>
          <p:nvPr/>
        </p:nvSpPr>
        <p:spPr bwMode="auto">
          <a:xfrm>
            <a:off x="218146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02</a:t>
            </a:r>
            <a:endParaRPr lang="zh-CN" altLang="en-US" sz="1333" dirty="0">
              <a:solidFill>
                <a:srgbClr val="20202E"/>
              </a:solidFill>
            </a:endParaRPr>
          </a:p>
        </p:txBody>
      </p:sp>
      <p:sp>
        <p:nvSpPr>
          <p:cNvPr id="45" name="Rectangle 27"/>
          <p:cNvSpPr>
            <a:spLocks noChangeArrowheads="1"/>
          </p:cNvSpPr>
          <p:nvPr/>
        </p:nvSpPr>
        <p:spPr bwMode="auto">
          <a:xfrm>
            <a:off x="315682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03</a:t>
            </a:r>
            <a:endParaRPr lang="zh-CN" altLang="en-US" sz="1333" dirty="0">
              <a:solidFill>
                <a:srgbClr val="20202E"/>
              </a:solidFill>
            </a:endParaRPr>
          </a:p>
        </p:txBody>
      </p:sp>
      <p:sp>
        <p:nvSpPr>
          <p:cNvPr id="46" name="Rectangle 27"/>
          <p:cNvSpPr>
            <a:spLocks noChangeArrowheads="1"/>
          </p:cNvSpPr>
          <p:nvPr/>
        </p:nvSpPr>
        <p:spPr bwMode="auto">
          <a:xfrm>
            <a:off x="413218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04</a:t>
            </a:r>
            <a:endParaRPr lang="zh-CN" altLang="en-US" sz="1333" dirty="0">
              <a:solidFill>
                <a:srgbClr val="20202E"/>
              </a:solidFill>
            </a:endParaRPr>
          </a:p>
        </p:txBody>
      </p:sp>
      <p:sp>
        <p:nvSpPr>
          <p:cNvPr id="47" name="Rectangle 27"/>
          <p:cNvSpPr>
            <a:spLocks noChangeArrowheads="1"/>
          </p:cNvSpPr>
          <p:nvPr/>
        </p:nvSpPr>
        <p:spPr bwMode="auto">
          <a:xfrm>
            <a:off x="510754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05</a:t>
            </a:r>
            <a:endParaRPr lang="zh-CN" altLang="en-US" sz="1333" dirty="0">
              <a:solidFill>
                <a:srgbClr val="20202E"/>
              </a:solidFill>
            </a:endParaRPr>
          </a:p>
        </p:txBody>
      </p:sp>
      <p:sp>
        <p:nvSpPr>
          <p:cNvPr id="48" name="Rectangle 27"/>
          <p:cNvSpPr>
            <a:spLocks noChangeArrowheads="1"/>
          </p:cNvSpPr>
          <p:nvPr/>
        </p:nvSpPr>
        <p:spPr bwMode="auto">
          <a:xfrm>
            <a:off x="608290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06</a:t>
            </a:r>
            <a:endParaRPr lang="zh-CN" altLang="en-US" sz="1333" dirty="0">
              <a:solidFill>
                <a:srgbClr val="20202E"/>
              </a:solidFill>
            </a:endParaRPr>
          </a:p>
        </p:txBody>
      </p:sp>
      <p:sp>
        <p:nvSpPr>
          <p:cNvPr id="49" name="Rectangle 27"/>
          <p:cNvSpPr>
            <a:spLocks noChangeArrowheads="1"/>
          </p:cNvSpPr>
          <p:nvPr/>
        </p:nvSpPr>
        <p:spPr bwMode="auto">
          <a:xfrm>
            <a:off x="706220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07</a:t>
            </a:r>
            <a:endParaRPr lang="zh-CN" altLang="en-US" sz="1333" dirty="0">
              <a:solidFill>
                <a:srgbClr val="20202E"/>
              </a:solidFill>
            </a:endParaRPr>
          </a:p>
        </p:txBody>
      </p:sp>
      <p:sp>
        <p:nvSpPr>
          <p:cNvPr id="50" name="Rectangle 27"/>
          <p:cNvSpPr>
            <a:spLocks noChangeArrowheads="1"/>
          </p:cNvSpPr>
          <p:nvPr/>
        </p:nvSpPr>
        <p:spPr bwMode="auto">
          <a:xfrm>
            <a:off x="803756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08</a:t>
            </a:r>
            <a:endParaRPr lang="zh-CN" altLang="en-US" sz="1333" dirty="0">
              <a:solidFill>
                <a:srgbClr val="20202E"/>
              </a:solidFill>
            </a:endParaRPr>
          </a:p>
        </p:txBody>
      </p:sp>
      <p:sp>
        <p:nvSpPr>
          <p:cNvPr id="51" name="Rectangle 27"/>
          <p:cNvSpPr>
            <a:spLocks noChangeArrowheads="1"/>
          </p:cNvSpPr>
          <p:nvPr/>
        </p:nvSpPr>
        <p:spPr bwMode="auto">
          <a:xfrm>
            <a:off x="901292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09</a:t>
            </a:r>
            <a:endParaRPr lang="zh-CN" altLang="en-US" sz="1333" dirty="0">
              <a:solidFill>
                <a:srgbClr val="20202E"/>
              </a:solidFill>
            </a:endParaRPr>
          </a:p>
        </p:txBody>
      </p:sp>
      <p:sp>
        <p:nvSpPr>
          <p:cNvPr id="52" name="Rectangle 27"/>
          <p:cNvSpPr>
            <a:spLocks noChangeArrowheads="1"/>
          </p:cNvSpPr>
          <p:nvPr/>
        </p:nvSpPr>
        <p:spPr bwMode="auto">
          <a:xfrm>
            <a:off x="9988283" y="5006981"/>
            <a:ext cx="665429" cy="2461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p>
            <a:pPr algn="ctr">
              <a:lnSpc>
                <a:spcPct val="120000"/>
              </a:lnSpc>
            </a:pPr>
            <a:r>
              <a:rPr lang="en-US" altLang="zh-CN" sz="1333" dirty="0">
                <a:solidFill>
                  <a:srgbClr val="20202E"/>
                </a:solidFill>
              </a:rPr>
              <a:t>Text 10</a:t>
            </a:r>
            <a:endParaRPr lang="zh-CN" altLang="en-US" sz="1333" dirty="0">
              <a:solidFill>
                <a:srgbClr val="20202E"/>
              </a:solidFill>
            </a:endParaRPr>
          </a:p>
        </p:txBody>
      </p:sp>
    </p:spTree>
    <p:extLst>
      <p:ext uri="{BB962C8B-B14F-4D97-AF65-F5344CB8AC3E}">
        <p14:creationId xmlns:p14="http://schemas.microsoft.com/office/powerpoint/2010/main" val="141797350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p:cTn id="10" dur="300" fill="hold"/>
                                            <p:tgtEl>
                                              <p:spTgt spid="31"/>
                                            </p:tgtEl>
                                            <p:attrNameLst>
                                              <p:attrName>ppt_w</p:attrName>
                                            </p:attrNameLst>
                                          </p:cBhvr>
                                          <p:tavLst>
                                            <p:tav tm="0">
                                              <p:val>
                                                <p:fltVal val="0"/>
                                              </p:val>
                                            </p:tav>
                                            <p:tav tm="100000">
                                              <p:val>
                                                <p:strVal val="#ppt_w"/>
                                              </p:val>
                                            </p:tav>
                                          </p:tavLst>
                                        </p:anim>
                                        <p:anim calcmode="lin" valueType="num">
                                          <p:cBhvr>
                                            <p:cTn id="11" dur="300" fill="hold"/>
                                            <p:tgtEl>
                                              <p:spTgt spid="31"/>
                                            </p:tgtEl>
                                            <p:attrNameLst>
                                              <p:attrName>ppt_h</p:attrName>
                                            </p:attrNameLst>
                                          </p:cBhvr>
                                          <p:tavLst>
                                            <p:tav tm="0">
                                              <p:val>
                                                <p:fltVal val="0"/>
                                              </p:val>
                                            </p:tav>
                                            <p:tav tm="100000">
                                              <p:val>
                                                <p:strVal val="#ppt_h"/>
                                              </p:val>
                                            </p:tav>
                                          </p:tavLst>
                                        </p:anim>
                                        <p:animEffect transition="in" filter="fade">
                                          <p:cBhvr>
                                            <p:cTn id="12" dur="300"/>
                                            <p:tgtEl>
                                              <p:spTgt spid="31"/>
                                            </p:tgtEl>
                                          </p:cBhvr>
                                        </p:animEffect>
                                      </p:childTnLst>
                                    </p:cTn>
                                  </p:par>
                                  <p:par>
                                    <p:cTn id="13" presetID="6" presetClass="emph" presetSubtype="0" autoRev="1" fill="hold" grpId="1" nodeType="withEffect">
                                      <p:stCondLst>
                                        <p:cond delay="300"/>
                                      </p:stCondLst>
                                      <p:childTnLst>
                                        <p:animScale>
                                          <p:cBhvr>
                                            <p:cTn id="14" dur="150" fill="hold"/>
                                            <p:tgtEl>
                                              <p:spTgt spid="31"/>
                                            </p:tgtEl>
                                          </p:cBhvr>
                                          <p:by x="110000" y="110000"/>
                                        </p:animScale>
                                      </p:childTnLst>
                                    </p:cTn>
                                  </p:par>
                                  <p:par>
                                    <p:cTn id="15" presetID="22" presetClass="entr" presetSubtype="4" fill="hold" grpId="0" nodeType="withEffect">
                                      <p:stCondLst>
                                        <p:cond delay="30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00"/>
                                            <p:tgtEl>
                                              <p:spTgt spid="10"/>
                                            </p:tgtEl>
                                          </p:cBhvr>
                                        </p:animEffect>
                                      </p:childTnLst>
                                    </p:cTn>
                                  </p:par>
                                  <p:par>
                                    <p:cTn id="18" presetID="22" presetClass="entr" presetSubtype="4" fill="hold" grpId="0" nodeType="withEffect">
                                      <p:stCondLst>
                                        <p:cond delay="80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par>
                                    <p:cTn id="21" presetID="53" presetClass="entr" presetSubtype="16" fill="hold" grpId="0" nodeType="withEffect">
                                      <p:stCondLst>
                                        <p:cond delay="1300"/>
                                      </p:stCondLst>
                                      <p:childTnLst>
                                        <p:set>
                                          <p:cBhvr>
                                            <p:cTn id="22" dur="1" fill="hold">
                                              <p:stCondLst>
                                                <p:cond delay="0"/>
                                              </p:stCondLst>
                                            </p:cTn>
                                            <p:tgtEl>
                                              <p:spTgt spid="35"/>
                                            </p:tgtEl>
                                            <p:attrNameLst>
                                              <p:attrName>style.visibility</p:attrName>
                                            </p:attrNameLst>
                                          </p:cBhvr>
                                          <p:to>
                                            <p:strVal val="visible"/>
                                          </p:to>
                                        </p:set>
                                        <p:anim calcmode="lin" valueType="num">
                                          <p:cBhvr>
                                            <p:cTn id="23" dur="300" fill="hold"/>
                                            <p:tgtEl>
                                              <p:spTgt spid="35"/>
                                            </p:tgtEl>
                                            <p:attrNameLst>
                                              <p:attrName>ppt_w</p:attrName>
                                            </p:attrNameLst>
                                          </p:cBhvr>
                                          <p:tavLst>
                                            <p:tav tm="0">
                                              <p:val>
                                                <p:fltVal val="0"/>
                                              </p:val>
                                            </p:tav>
                                            <p:tav tm="100000">
                                              <p:val>
                                                <p:strVal val="#ppt_w"/>
                                              </p:val>
                                            </p:tav>
                                          </p:tavLst>
                                        </p:anim>
                                        <p:anim calcmode="lin" valueType="num">
                                          <p:cBhvr>
                                            <p:cTn id="24" dur="300" fill="hold"/>
                                            <p:tgtEl>
                                              <p:spTgt spid="35"/>
                                            </p:tgtEl>
                                            <p:attrNameLst>
                                              <p:attrName>ppt_h</p:attrName>
                                            </p:attrNameLst>
                                          </p:cBhvr>
                                          <p:tavLst>
                                            <p:tav tm="0">
                                              <p:val>
                                                <p:fltVal val="0"/>
                                              </p:val>
                                            </p:tav>
                                            <p:tav tm="100000">
                                              <p:val>
                                                <p:strVal val="#ppt_h"/>
                                              </p:val>
                                            </p:tav>
                                          </p:tavLst>
                                        </p:anim>
                                        <p:animEffect transition="in" filter="fade">
                                          <p:cBhvr>
                                            <p:cTn id="25" dur="300"/>
                                            <p:tgtEl>
                                              <p:spTgt spid="35"/>
                                            </p:tgtEl>
                                          </p:cBhvr>
                                        </p:animEffect>
                                      </p:childTnLst>
                                    </p:cTn>
                                  </p:par>
                                  <p:par>
                                    <p:cTn id="26" presetID="6" presetClass="emph" presetSubtype="0" autoRev="1" fill="hold" grpId="1" nodeType="withEffect">
                                      <p:stCondLst>
                                        <p:cond delay="1600"/>
                                      </p:stCondLst>
                                      <p:childTnLst>
                                        <p:animScale>
                                          <p:cBhvr>
                                            <p:cTn id="27" dur="150" fill="hold"/>
                                            <p:tgtEl>
                                              <p:spTgt spid="35"/>
                                            </p:tgtEl>
                                          </p:cBhvr>
                                          <p:by x="110000" y="110000"/>
                                        </p:animScale>
                                      </p:childTnLst>
                                    </p:cTn>
                                  </p:par>
                                  <p:par>
                                    <p:cTn id="28" presetID="53" presetClass="entr" presetSubtype="16"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 calcmode="lin" valueType="num">
                                          <p:cBhvr>
                                            <p:cTn id="30" dur="300" fill="hold"/>
                                            <p:tgtEl>
                                              <p:spTgt spid="44"/>
                                            </p:tgtEl>
                                            <p:attrNameLst>
                                              <p:attrName>ppt_w</p:attrName>
                                            </p:attrNameLst>
                                          </p:cBhvr>
                                          <p:tavLst>
                                            <p:tav tm="0">
                                              <p:val>
                                                <p:fltVal val="0"/>
                                              </p:val>
                                            </p:tav>
                                            <p:tav tm="100000">
                                              <p:val>
                                                <p:strVal val="#ppt_w"/>
                                              </p:val>
                                            </p:tav>
                                          </p:tavLst>
                                        </p:anim>
                                        <p:anim calcmode="lin" valueType="num">
                                          <p:cBhvr>
                                            <p:cTn id="31" dur="300" fill="hold"/>
                                            <p:tgtEl>
                                              <p:spTgt spid="44"/>
                                            </p:tgtEl>
                                            <p:attrNameLst>
                                              <p:attrName>ppt_h</p:attrName>
                                            </p:attrNameLst>
                                          </p:cBhvr>
                                          <p:tavLst>
                                            <p:tav tm="0">
                                              <p:val>
                                                <p:fltVal val="0"/>
                                              </p:val>
                                            </p:tav>
                                            <p:tav tm="100000">
                                              <p:val>
                                                <p:strVal val="#ppt_h"/>
                                              </p:val>
                                            </p:tav>
                                          </p:tavLst>
                                        </p:anim>
                                        <p:animEffect transition="in" filter="fade">
                                          <p:cBhvr>
                                            <p:cTn id="32" dur="300"/>
                                            <p:tgtEl>
                                              <p:spTgt spid="44"/>
                                            </p:tgtEl>
                                          </p:cBhvr>
                                        </p:animEffect>
                                      </p:childTnLst>
                                    </p:cTn>
                                  </p:par>
                                  <p:par>
                                    <p:cTn id="33" presetID="6" presetClass="emph" presetSubtype="0" autoRev="1" fill="hold" grpId="1" nodeType="withEffect">
                                      <p:stCondLst>
                                        <p:cond delay="500"/>
                                      </p:stCondLst>
                                      <p:childTnLst>
                                        <p:animScale>
                                          <p:cBhvr>
                                            <p:cTn id="34" dur="150" fill="hold"/>
                                            <p:tgtEl>
                                              <p:spTgt spid="44"/>
                                            </p:tgtEl>
                                          </p:cBhvr>
                                          <p:by x="110000" y="110000"/>
                                        </p:animScale>
                                      </p:childTnLst>
                                    </p:cTn>
                                  </p:par>
                                  <p:par>
                                    <p:cTn id="35" presetID="22" presetClass="entr" presetSubtype="4" fill="hold" grpId="0" nodeType="withEffect">
                                      <p:stCondLst>
                                        <p:cond delay="50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500"/>
                                            <p:tgtEl>
                                              <p:spTgt spid="11"/>
                                            </p:tgtEl>
                                          </p:cBhvr>
                                        </p:animEffect>
                                      </p:childTnLst>
                                    </p:cTn>
                                  </p:par>
                                  <p:par>
                                    <p:cTn id="38" presetID="22" presetClass="entr" presetSubtype="4" fill="hold" grpId="0" nodeType="withEffect">
                                      <p:stCondLst>
                                        <p:cond delay="1000"/>
                                      </p:stCondLst>
                                      <p:childTnLst>
                                        <p:set>
                                          <p:cBhvr>
                                            <p:cTn id="39" dur="1" fill="hold">
                                              <p:stCondLst>
                                                <p:cond delay="0"/>
                                              </p:stCondLst>
                                            </p:cTn>
                                            <p:tgtEl>
                                              <p:spTgt spid="22"/>
                                            </p:tgtEl>
                                            <p:attrNameLst>
                                              <p:attrName>style.visibility</p:attrName>
                                            </p:attrNameLst>
                                          </p:cBhvr>
                                          <p:to>
                                            <p:strVal val="visible"/>
                                          </p:to>
                                        </p:set>
                                        <p:animEffect transition="in" filter="wipe(down)">
                                          <p:cBhvr>
                                            <p:cTn id="40" dur="500"/>
                                            <p:tgtEl>
                                              <p:spTgt spid="22"/>
                                            </p:tgtEl>
                                          </p:cBhvr>
                                        </p:animEffect>
                                      </p:childTnLst>
                                    </p:cTn>
                                  </p:par>
                                  <p:par>
                                    <p:cTn id="41" presetID="53" presetClass="entr" presetSubtype="16" fill="hold" grpId="0" nodeType="withEffect">
                                      <p:stCondLst>
                                        <p:cond delay="1500"/>
                                      </p:stCondLst>
                                      <p:childTnLst>
                                        <p:set>
                                          <p:cBhvr>
                                            <p:cTn id="42" dur="1" fill="hold">
                                              <p:stCondLst>
                                                <p:cond delay="0"/>
                                              </p:stCondLst>
                                            </p:cTn>
                                            <p:tgtEl>
                                              <p:spTgt spid="32"/>
                                            </p:tgtEl>
                                            <p:attrNameLst>
                                              <p:attrName>style.visibility</p:attrName>
                                            </p:attrNameLst>
                                          </p:cBhvr>
                                          <p:to>
                                            <p:strVal val="visible"/>
                                          </p:to>
                                        </p:set>
                                        <p:anim calcmode="lin" valueType="num">
                                          <p:cBhvr>
                                            <p:cTn id="43" dur="300" fill="hold"/>
                                            <p:tgtEl>
                                              <p:spTgt spid="32"/>
                                            </p:tgtEl>
                                            <p:attrNameLst>
                                              <p:attrName>ppt_w</p:attrName>
                                            </p:attrNameLst>
                                          </p:cBhvr>
                                          <p:tavLst>
                                            <p:tav tm="0">
                                              <p:val>
                                                <p:fltVal val="0"/>
                                              </p:val>
                                            </p:tav>
                                            <p:tav tm="100000">
                                              <p:val>
                                                <p:strVal val="#ppt_w"/>
                                              </p:val>
                                            </p:tav>
                                          </p:tavLst>
                                        </p:anim>
                                        <p:anim calcmode="lin" valueType="num">
                                          <p:cBhvr>
                                            <p:cTn id="44" dur="300" fill="hold"/>
                                            <p:tgtEl>
                                              <p:spTgt spid="32"/>
                                            </p:tgtEl>
                                            <p:attrNameLst>
                                              <p:attrName>ppt_h</p:attrName>
                                            </p:attrNameLst>
                                          </p:cBhvr>
                                          <p:tavLst>
                                            <p:tav tm="0">
                                              <p:val>
                                                <p:fltVal val="0"/>
                                              </p:val>
                                            </p:tav>
                                            <p:tav tm="100000">
                                              <p:val>
                                                <p:strVal val="#ppt_h"/>
                                              </p:val>
                                            </p:tav>
                                          </p:tavLst>
                                        </p:anim>
                                        <p:animEffect transition="in" filter="fade">
                                          <p:cBhvr>
                                            <p:cTn id="45" dur="300"/>
                                            <p:tgtEl>
                                              <p:spTgt spid="32"/>
                                            </p:tgtEl>
                                          </p:cBhvr>
                                        </p:animEffect>
                                      </p:childTnLst>
                                    </p:cTn>
                                  </p:par>
                                  <p:par>
                                    <p:cTn id="46" presetID="6" presetClass="emph" presetSubtype="0" autoRev="1" fill="hold" grpId="1" nodeType="withEffect">
                                      <p:stCondLst>
                                        <p:cond delay="1800"/>
                                      </p:stCondLst>
                                      <p:childTnLst>
                                        <p:animScale>
                                          <p:cBhvr>
                                            <p:cTn id="47" dur="150" fill="hold"/>
                                            <p:tgtEl>
                                              <p:spTgt spid="32"/>
                                            </p:tgtEl>
                                          </p:cBhvr>
                                          <p:by x="110000" y="110000"/>
                                        </p:animScale>
                                      </p:childTnLst>
                                    </p:cTn>
                                  </p:par>
                                  <p:par>
                                    <p:cTn id="48" presetID="53" presetClass="entr" presetSubtype="16" fill="hold" grpId="0" nodeType="withEffect">
                                      <p:stCondLst>
                                        <p:cond delay="400"/>
                                      </p:stCondLst>
                                      <p:childTnLst>
                                        <p:set>
                                          <p:cBhvr>
                                            <p:cTn id="49" dur="1" fill="hold">
                                              <p:stCondLst>
                                                <p:cond delay="0"/>
                                              </p:stCondLst>
                                            </p:cTn>
                                            <p:tgtEl>
                                              <p:spTgt spid="45"/>
                                            </p:tgtEl>
                                            <p:attrNameLst>
                                              <p:attrName>style.visibility</p:attrName>
                                            </p:attrNameLst>
                                          </p:cBhvr>
                                          <p:to>
                                            <p:strVal val="visible"/>
                                          </p:to>
                                        </p:set>
                                        <p:anim calcmode="lin" valueType="num">
                                          <p:cBhvr>
                                            <p:cTn id="50" dur="300" fill="hold"/>
                                            <p:tgtEl>
                                              <p:spTgt spid="45"/>
                                            </p:tgtEl>
                                            <p:attrNameLst>
                                              <p:attrName>ppt_w</p:attrName>
                                            </p:attrNameLst>
                                          </p:cBhvr>
                                          <p:tavLst>
                                            <p:tav tm="0">
                                              <p:val>
                                                <p:fltVal val="0"/>
                                              </p:val>
                                            </p:tav>
                                            <p:tav tm="100000">
                                              <p:val>
                                                <p:strVal val="#ppt_w"/>
                                              </p:val>
                                            </p:tav>
                                          </p:tavLst>
                                        </p:anim>
                                        <p:anim calcmode="lin" valueType="num">
                                          <p:cBhvr>
                                            <p:cTn id="51" dur="300" fill="hold"/>
                                            <p:tgtEl>
                                              <p:spTgt spid="45"/>
                                            </p:tgtEl>
                                            <p:attrNameLst>
                                              <p:attrName>ppt_h</p:attrName>
                                            </p:attrNameLst>
                                          </p:cBhvr>
                                          <p:tavLst>
                                            <p:tav tm="0">
                                              <p:val>
                                                <p:fltVal val="0"/>
                                              </p:val>
                                            </p:tav>
                                            <p:tav tm="100000">
                                              <p:val>
                                                <p:strVal val="#ppt_h"/>
                                              </p:val>
                                            </p:tav>
                                          </p:tavLst>
                                        </p:anim>
                                        <p:animEffect transition="in" filter="fade">
                                          <p:cBhvr>
                                            <p:cTn id="52" dur="300"/>
                                            <p:tgtEl>
                                              <p:spTgt spid="45"/>
                                            </p:tgtEl>
                                          </p:cBhvr>
                                        </p:animEffect>
                                      </p:childTnLst>
                                    </p:cTn>
                                  </p:par>
                                  <p:par>
                                    <p:cTn id="53" presetID="6" presetClass="emph" presetSubtype="0" autoRev="1" fill="hold" grpId="1" nodeType="withEffect">
                                      <p:stCondLst>
                                        <p:cond delay="700"/>
                                      </p:stCondLst>
                                      <p:childTnLst>
                                        <p:animScale>
                                          <p:cBhvr>
                                            <p:cTn id="54" dur="150" fill="hold"/>
                                            <p:tgtEl>
                                              <p:spTgt spid="45"/>
                                            </p:tgtEl>
                                          </p:cBhvr>
                                          <p:by x="110000" y="110000"/>
                                        </p:animScale>
                                      </p:childTnLst>
                                    </p:cTn>
                                  </p:par>
                                  <p:par>
                                    <p:cTn id="55" presetID="22" presetClass="entr" presetSubtype="4" fill="hold" grpId="0" nodeType="withEffect">
                                      <p:stCondLst>
                                        <p:cond delay="700"/>
                                      </p:stCondLst>
                                      <p:childTnLst>
                                        <p:set>
                                          <p:cBhvr>
                                            <p:cTn id="56" dur="1" fill="hold">
                                              <p:stCondLst>
                                                <p:cond delay="0"/>
                                              </p:stCondLst>
                                            </p:cTn>
                                            <p:tgtEl>
                                              <p:spTgt spid="12"/>
                                            </p:tgtEl>
                                            <p:attrNameLst>
                                              <p:attrName>style.visibility</p:attrName>
                                            </p:attrNameLst>
                                          </p:cBhvr>
                                          <p:to>
                                            <p:strVal val="visible"/>
                                          </p:to>
                                        </p:set>
                                        <p:animEffect transition="in" filter="wipe(down)">
                                          <p:cBhvr>
                                            <p:cTn id="57" dur="500"/>
                                            <p:tgtEl>
                                              <p:spTgt spid="12"/>
                                            </p:tgtEl>
                                          </p:cBhvr>
                                        </p:animEffect>
                                      </p:childTnLst>
                                    </p:cTn>
                                  </p:par>
                                  <p:par>
                                    <p:cTn id="58" presetID="22" presetClass="entr" presetSubtype="4" fill="hold" grpId="0" nodeType="withEffect">
                                      <p:stCondLst>
                                        <p:cond delay="1200"/>
                                      </p:stCondLst>
                                      <p:childTnLst>
                                        <p:set>
                                          <p:cBhvr>
                                            <p:cTn id="59" dur="1" fill="hold">
                                              <p:stCondLst>
                                                <p:cond delay="0"/>
                                              </p:stCondLst>
                                            </p:cTn>
                                            <p:tgtEl>
                                              <p:spTgt spid="26"/>
                                            </p:tgtEl>
                                            <p:attrNameLst>
                                              <p:attrName>style.visibility</p:attrName>
                                            </p:attrNameLst>
                                          </p:cBhvr>
                                          <p:to>
                                            <p:strVal val="visible"/>
                                          </p:to>
                                        </p:set>
                                        <p:animEffect transition="in" filter="wipe(down)">
                                          <p:cBhvr>
                                            <p:cTn id="60" dur="500"/>
                                            <p:tgtEl>
                                              <p:spTgt spid="26"/>
                                            </p:tgtEl>
                                          </p:cBhvr>
                                        </p:animEffect>
                                      </p:childTnLst>
                                    </p:cTn>
                                  </p:par>
                                  <p:par>
                                    <p:cTn id="61" presetID="53" presetClass="entr" presetSubtype="16" fill="hold" grpId="0" nodeType="withEffect">
                                      <p:stCondLst>
                                        <p:cond delay="1700"/>
                                      </p:stCondLst>
                                      <p:childTnLst>
                                        <p:set>
                                          <p:cBhvr>
                                            <p:cTn id="62" dur="1" fill="hold">
                                              <p:stCondLst>
                                                <p:cond delay="0"/>
                                              </p:stCondLst>
                                            </p:cTn>
                                            <p:tgtEl>
                                              <p:spTgt spid="36"/>
                                            </p:tgtEl>
                                            <p:attrNameLst>
                                              <p:attrName>style.visibility</p:attrName>
                                            </p:attrNameLst>
                                          </p:cBhvr>
                                          <p:to>
                                            <p:strVal val="visible"/>
                                          </p:to>
                                        </p:set>
                                        <p:anim calcmode="lin" valueType="num">
                                          <p:cBhvr>
                                            <p:cTn id="63" dur="300" fill="hold"/>
                                            <p:tgtEl>
                                              <p:spTgt spid="36"/>
                                            </p:tgtEl>
                                            <p:attrNameLst>
                                              <p:attrName>ppt_w</p:attrName>
                                            </p:attrNameLst>
                                          </p:cBhvr>
                                          <p:tavLst>
                                            <p:tav tm="0">
                                              <p:val>
                                                <p:fltVal val="0"/>
                                              </p:val>
                                            </p:tav>
                                            <p:tav tm="100000">
                                              <p:val>
                                                <p:strVal val="#ppt_w"/>
                                              </p:val>
                                            </p:tav>
                                          </p:tavLst>
                                        </p:anim>
                                        <p:anim calcmode="lin" valueType="num">
                                          <p:cBhvr>
                                            <p:cTn id="64" dur="300" fill="hold"/>
                                            <p:tgtEl>
                                              <p:spTgt spid="36"/>
                                            </p:tgtEl>
                                            <p:attrNameLst>
                                              <p:attrName>ppt_h</p:attrName>
                                            </p:attrNameLst>
                                          </p:cBhvr>
                                          <p:tavLst>
                                            <p:tav tm="0">
                                              <p:val>
                                                <p:fltVal val="0"/>
                                              </p:val>
                                            </p:tav>
                                            <p:tav tm="100000">
                                              <p:val>
                                                <p:strVal val="#ppt_h"/>
                                              </p:val>
                                            </p:tav>
                                          </p:tavLst>
                                        </p:anim>
                                        <p:animEffect transition="in" filter="fade">
                                          <p:cBhvr>
                                            <p:cTn id="65" dur="300"/>
                                            <p:tgtEl>
                                              <p:spTgt spid="36"/>
                                            </p:tgtEl>
                                          </p:cBhvr>
                                        </p:animEffect>
                                      </p:childTnLst>
                                    </p:cTn>
                                  </p:par>
                                  <p:par>
                                    <p:cTn id="66" presetID="6" presetClass="emph" presetSubtype="0" autoRev="1" fill="hold" grpId="1" nodeType="withEffect">
                                      <p:stCondLst>
                                        <p:cond delay="2000"/>
                                      </p:stCondLst>
                                      <p:childTnLst>
                                        <p:animScale>
                                          <p:cBhvr>
                                            <p:cTn id="67" dur="150" fill="hold"/>
                                            <p:tgtEl>
                                              <p:spTgt spid="36"/>
                                            </p:tgtEl>
                                          </p:cBhvr>
                                          <p:by x="110000" y="110000"/>
                                        </p:animScale>
                                      </p:childTnLst>
                                    </p:cTn>
                                  </p:par>
                                  <p:par>
                                    <p:cTn id="68" presetID="53" presetClass="entr" presetSubtype="16" fill="hold" grpId="0" nodeType="withEffect">
                                      <p:stCondLst>
                                        <p:cond delay="600"/>
                                      </p:stCondLst>
                                      <p:childTnLst>
                                        <p:set>
                                          <p:cBhvr>
                                            <p:cTn id="69" dur="1" fill="hold">
                                              <p:stCondLst>
                                                <p:cond delay="0"/>
                                              </p:stCondLst>
                                            </p:cTn>
                                            <p:tgtEl>
                                              <p:spTgt spid="46"/>
                                            </p:tgtEl>
                                            <p:attrNameLst>
                                              <p:attrName>style.visibility</p:attrName>
                                            </p:attrNameLst>
                                          </p:cBhvr>
                                          <p:to>
                                            <p:strVal val="visible"/>
                                          </p:to>
                                        </p:set>
                                        <p:anim calcmode="lin" valueType="num">
                                          <p:cBhvr>
                                            <p:cTn id="70" dur="300" fill="hold"/>
                                            <p:tgtEl>
                                              <p:spTgt spid="46"/>
                                            </p:tgtEl>
                                            <p:attrNameLst>
                                              <p:attrName>ppt_w</p:attrName>
                                            </p:attrNameLst>
                                          </p:cBhvr>
                                          <p:tavLst>
                                            <p:tav tm="0">
                                              <p:val>
                                                <p:fltVal val="0"/>
                                              </p:val>
                                            </p:tav>
                                            <p:tav tm="100000">
                                              <p:val>
                                                <p:strVal val="#ppt_w"/>
                                              </p:val>
                                            </p:tav>
                                          </p:tavLst>
                                        </p:anim>
                                        <p:anim calcmode="lin" valueType="num">
                                          <p:cBhvr>
                                            <p:cTn id="71" dur="300" fill="hold"/>
                                            <p:tgtEl>
                                              <p:spTgt spid="46"/>
                                            </p:tgtEl>
                                            <p:attrNameLst>
                                              <p:attrName>ppt_h</p:attrName>
                                            </p:attrNameLst>
                                          </p:cBhvr>
                                          <p:tavLst>
                                            <p:tav tm="0">
                                              <p:val>
                                                <p:fltVal val="0"/>
                                              </p:val>
                                            </p:tav>
                                            <p:tav tm="100000">
                                              <p:val>
                                                <p:strVal val="#ppt_h"/>
                                              </p:val>
                                            </p:tav>
                                          </p:tavLst>
                                        </p:anim>
                                        <p:animEffect transition="in" filter="fade">
                                          <p:cBhvr>
                                            <p:cTn id="72" dur="300"/>
                                            <p:tgtEl>
                                              <p:spTgt spid="46"/>
                                            </p:tgtEl>
                                          </p:cBhvr>
                                        </p:animEffect>
                                      </p:childTnLst>
                                    </p:cTn>
                                  </p:par>
                                  <p:par>
                                    <p:cTn id="73" presetID="6" presetClass="emph" presetSubtype="0" autoRev="1" fill="hold" grpId="1" nodeType="withEffect">
                                      <p:stCondLst>
                                        <p:cond delay="900"/>
                                      </p:stCondLst>
                                      <p:childTnLst>
                                        <p:animScale>
                                          <p:cBhvr>
                                            <p:cTn id="74" dur="150" fill="hold"/>
                                            <p:tgtEl>
                                              <p:spTgt spid="46"/>
                                            </p:tgtEl>
                                          </p:cBhvr>
                                          <p:by x="110000" y="110000"/>
                                        </p:animScale>
                                      </p:childTnLst>
                                    </p:cTn>
                                  </p:par>
                                  <p:par>
                                    <p:cTn id="75" presetID="22" presetClass="entr" presetSubtype="4" fill="hold" grpId="0" nodeType="withEffect">
                                      <p:stCondLst>
                                        <p:cond delay="900"/>
                                      </p:stCondLst>
                                      <p:childTnLst>
                                        <p:set>
                                          <p:cBhvr>
                                            <p:cTn id="76" dur="1" fill="hold">
                                              <p:stCondLst>
                                                <p:cond delay="0"/>
                                              </p:stCondLst>
                                            </p:cTn>
                                            <p:tgtEl>
                                              <p:spTgt spid="13"/>
                                            </p:tgtEl>
                                            <p:attrNameLst>
                                              <p:attrName>style.visibility</p:attrName>
                                            </p:attrNameLst>
                                          </p:cBhvr>
                                          <p:to>
                                            <p:strVal val="visible"/>
                                          </p:to>
                                        </p:set>
                                        <p:animEffect transition="in" filter="wipe(down)">
                                          <p:cBhvr>
                                            <p:cTn id="77" dur="500"/>
                                            <p:tgtEl>
                                              <p:spTgt spid="13"/>
                                            </p:tgtEl>
                                          </p:cBhvr>
                                        </p:animEffect>
                                      </p:childTnLst>
                                    </p:cTn>
                                  </p:par>
                                  <p:par>
                                    <p:cTn id="78" presetID="22" presetClass="entr" presetSubtype="4" fill="hold" grpId="0" nodeType="withEffect">
                                      <p:stCondLst>
                                        <p:cond delay="1400"/>
                                      </p:stCondLst>
                                      <p:childTnLst>
                                        <p:set>
                                          <p:cBhvr>
                                            <p:cTn id="79" dur="1" fill="hold">
                                              <p:stCondLst>
                                                <p:cond delay="0"/>
                                              </p:stCondLst>
                                            </p:cTn>
                                            <p:tgtEl>
                                              <p:spTgt spid="30"/>
                                            </p:tgtEl>
                                            <p:attrNameLst>
                                              <p:attrName>style.visibility</p:attrName>
                                            </p:attrNameLst>
                                          </p:cBhvr>
                                          <p:to>
                                            <p:strVal val="visible"/>
                                          </p:to>
                                        </p:set>
                                        <p:animEffect transition="in" filter="wipe(down)">
                                          <p:cBhvr>
                                            <p:cTn id="80" dur="500"/>
                                            <p:tgtEl>
                                              <p:spTgt spid="30"/>
                                            </p:tgtEl>
                                          </p:cBhvr>
                                        </p:animEffect>
                                      </p:childTnLst>
                                    </p:cTn>
                                  </p:par>
                                  <p:par>
                                    <p:cTn id="81" presetID="53" presetClass="entr" presetSubtype="16" fill="hold" grpId="0" nodeType="withEffect">
                                      <p:stCondLst>
                                        <p:cond delay="1900"/>
                                      </p:stCondLst>
                                      <p:childTnLst>
                                        <p:set>
                                          <p:cBhvr>
                                            <p:cTn id="82" dur="1" fill="hold">
                                              <p:stCondLst>
                                                <p:cond delay="0"/>
                                              </p:stCondLst>
                                            </p:cTn>
                                            <p:tgtEl>
                                              <p:spTgt spid="37"/>
                                            </p:tgtEl>
                                            <p:attrNameLst>
                                              <p:attrName>style.visibility</p:attrName>
                                            </p:attrNameLst>
                                          </p:cBhvr>
                                          <p:to>
                                            <p:strVal val="visible"/>
                                          </p:to>
                                        </p:set>
                                        <p:anim calcmode="lin" valueType="num">
                                          <p:cBhvr>
                                            <p:cTn id="83" dur="300" fill="hold"/>
                                            <p:tgtEl>
                                              <p:spTgt spid="37"/>
                                            </p:tgtEl>
                                            <p:attrNameLst>
                                              <p:attrName>ppt_w</p:attrName>
                                            </p:attrNameLst>
                                          </p:cBhvr>
                                          <p:tavLst>
                                            <p:tav tm="0">
                                              <p:val>
                                                <p:fltVal val="0"/>
                                              </p:val>
                                            </p:tav>
                                            <p:tav tm="100000">
                                              <p:val>
                                                <p:strVal val="#ppt_w"/>
                                              </p:val>
                                            </p:tav>
                                          </p:tavLst>
                                        </p:anim>
                                        <p:anim calcmode="lin" valueType="num">
                                          <p:cBhvr>
                                            <p:cTn id="84" dur="300" fill="hold"/>
                                            <p:tgtEl>
                                              <p:spTgt spid="37"/>
                                            </p:tgtEl>
                                            <p:attrNameLst>
                                              <p:attrName>ppt_h</p:attrName>
                                            </p:attrNameLst>
                                          </p:cBhvr>
                                          <p:tavLst>
                                            <p:tav tm="0">
                                              <p:val>
                                                <p:fltVal val="0"/>
                                              </p:val>
                                            </p:tav>
                                            <p:tav tm="100000">
                                              <p:val>
                                                <p:strVal val="#ppt_h"/>
                                              </p:val>
                                            </p:tav>
                                          </p:tavLst>
                                        </p:anim>
                                        <p:animEffect transition="in" filter="fade">
                                          <p:cBhvr>
                                            <p:cTn id="85" dur="300"/>
                                            <p:tgtEl>
                                              <p:spTgt spid="37"/>
                                            </p:tgtEl>
                                          </p:cBhvr>
                                        </p:animEffect>
                                      </p:childTnLst>
                                    </p:cTn>
                                  </p:par>
                                  <p:par>
                                    <p:cTn id="86" presetID="6" presetClass="emph" presetSubtype="0" autoRev="1" fill="hold" grpId="1" nodeType="withEffect">
                                      <p:stCondLst>
                                        <p:cond delay="2200"/>
                                      </p:stCondLst>
                                      <p:childTnLst>
                                        <p:animScale>
                                          <p:cBhvr>
                                            <p:cTn id="87" dur="150" fill="hold"/>
                                            <p:tgtEl>
                                              <p:spTgt spid="37"/>
                                            </p:tgtEl>
                                          </p:cBhvr>
                                          <p:by x="110000" y="110000"/>
                                        </p:animScale>
                                      </p:childTnLst>
                                    </p:cTn>
                                  </p:par>
                                  <p:par>
                                    <p:cTn id="88" presetID="53" presetClass="entr" presetSubtype="16" fill="hold" grpId="0" nodeType="withEffect">
                                      <p:stCondLst>
                                        <p:cond delay="800"/>
                                      </p:stCondLst>
                                      <p:childTnLst>
                                        <p:set>
                                          <p:cBhvr>
                                            <p:cTn id="89" dur="1" fill="hold">
                                              <p:stCondLst>
                                                <p:cond delay="0"/>
                                              </p:stCondLst>
                                            </p:cTn>
                                            <p:tgtEl>
                                              <p:spTgt spid="47"/>
                                            </p:tgtEl>
                                            <p:attrNameLst>
                                              <p:attrName>style.visibility</p:attrName>
                                            </p:attrNameLst>
                                          </p:cBhvr>
                                          <p:to>
                                            <p:strVal val="visible"/>
                                          </p:to>
                                        </p:set>
                                        <p:anim calcmode="lin" valueType="num">
                                          <p:cBhvr>
                                            <p:cTn id="90" dur="300" fill="hold"/>
                                            <p:tgtEl>
                                              <p:spTgt spid="47"/>
                                            </p:tgtEl>
                                            <p:attrNameLst>
                                              <p:attrName>ppt_w</p:attrName>
                                            </p:attrNameLst>
                                          </p:cBhvr>
                                          <p:tavLst>
                                            <p:tav tm="0">
                                              <p:val>
                                                <p:fltVal val="0"/>
                                              </p:val>
                                            </p:tav>
                                            <p:tav tm="100000">
                                              <p:val>
                                                <p:strVal val="#ppt_w"/>
                                              </p:val>
                                            </p:tav>
                                          </p:tavLst>
                                        </p:anim>
                                        <p:anim calcmode="lin" valueType="num">
                                          <p:cBhvr>
                                            <p:cTn id="91" dur="300" fill="hold"/>
                                            <p:tgtEl>
                                              <p:spTgt spid="47"/>
                                            </p:tgtEl>
                                            <p:attrNameLst>
                                              <p:attrName>ppt_h</p:attrName>
                                            </p:attrNameLst>
                                          </p:cBhvr>
                                          <p:tavLst>
                                            <p:tav tm="0">
                                              <p:val>
                                                <p:fltVal val="0"/>
                                              </p:val>
                                            </p:tav>
                                            <p:tav tm="100000">
                                              <p:val>
                                                <p:strVal val="#ppt_h"/>
                                              </p:val>
                                            </p:tav>
                                          </p:tavLst>
                                        </p:anim>
                                        <p:animEffect transition="in" filter="fade">
                                          <p:cBhvr>
                                            <p:cTn id="92" dur="300"/>
                                            <p:tgtEl>
                                              <p:spTgt spid="47"/>
                                            </p:tgtEl>
                                          </p:cBhvr>
                                        </p:animEffect>
                                      </p:childTnLst>
                                    </p:cTn>
                                  </p:par>
                                  <p:par>
                                    <p:cTn id="93" presetID="6" presetClass="emph" presetSubtype="0" autoRev="1" fill="hold" grpId="1" nodeType="withEffect">
                                      <p:stCondLst>
                                        <p:cond delay="1100"/>
                                      </p:stCondLst>
                                      <p:childTnLst>
                                        <p:animScale>
                                          <p:cBhvr>
                                            <p:cTn id="94" dur="150" fill="hold"/>
                                            <p:tgtEl>
                                              <p:spTgt spid="47"/>
                                            </p:tgtEl>
                                          </p:cBhvr>
                                          <p:by x="110000" y="110000"/>
                                        </p:animScale>
                                      </p:childTnLst>
                                    </p:cTn>
                                  </p:par>
                                  <p:par>
                                    <p:cTn id="95" presetID="22" presetClass="entr" presetSubtype="4" fill="hold" grpId="0" nodeType="withEffect">
                                      <p:stCondLst>
                                        <p:cond delay="1100"/>
                                      </p:stCondLst>
                                      <p:childTnLst>
                                        <p:set>
                                          <p:cBhvr>
                                            <p:cTn id="96" dur="1" fill="hold">
                                              <p:stCondLst>
                                                <p:cond delay="0"/>
                                              </p:stCondLst>
                                            </p:cTn>
                                            <p:tgtEl>
                                              <p:spTgt spid="14"/>
                                            </p:tgtEl>
                                            <p:attrNameLst>
                                              <p:attrName>style.visibility</p:attrName>
                                            </p:attrNameLst>
                                          </p:cBhvr>
                                          <p:to>
                                            <p:strVal val="visible"/>
                                          </p:to>
                                        </p:set>
                                        <p:animEffect transition="in" filter="wipe(down)">
                                          <p:cBhvr>
                                            <p:cTn id="97" dur="500"/>
                                            <p:tgtEl>
                                              <p:spTgt spid="14"/>
                                            </p:tgtEl>
                                          </p:cBhvr>
                                        </p:animEffect>
                                      </p:childTnLst>
                                    </p:cTn>
                                  </p:par>
                                  <p:par>
                                    <p:cTn id="98" presetID="22" presetClass="entr" presetSubtype="4" fill="hold" grpId="0" nodeType="withEffect">
                                      <p:stCondLst>
                                        <p:cond delay="1600"/>
                                      </p:stCondLst>
                                      <p:childTnLst>
                                        <p:set>
                                          <p:cBhvr>
                                            <p:cTn id="99" dur="1" fill="hold">
                                              <p:stCondLst>
                                                <p:cond delay="0"/>
                                              </p:stCondLst>
                                            </p:cTn>
                                            <p:tgtEl>
                                              <p:spTgt spid="27"/>
                                            </p:tgtEl>
                                            <p:attrNameLst>
                                              <p:attrName>style.visibility</p:attrName>
                                            </p:attrNameLst>
                                          </p:cBhvr>
                                          <p:to>
                                            <p:strVal val="visible"/>
                                          </p:to>
                                        </p:set>
                                        <p:animEffect transition="in" filter="wipe(down)">
                                          <p:cBhvr>
                                            <p:cTn id="100" dur="500"/>
                                            <p:tgtEl>
                                              <p:spTgt spid="27"/>
                                            </p:tgtEl>
                                          </p:cBhvr>
                                        </p:animEffect>
                                      </p:childTnLst>
                                    </p:cTn>
                                  </p:par>
                                  <p:par>
                                    <p:cTn id="101" presetID="53" presetClass="entr" presetSubtype="16" fill="hold" grpId="0" nodeType="withEffect">
                                      <p:stCondLst>
                                        <p:cond delay="2100"/>
                                      </p:stCondLst>
                                      <p:childTnLst>
                                        <p:set>
                                          <p:cBhvr>
                                            <p:cTn id="102" dur="1" fill="hold">
                                              <p:stCondLst>
                                                <p:cond delay="0"/>
                                              </p:stCondLst>
                                            </p:cTn>
                                            <p:tgtEl>
                                              <p:spTgt spid="38"/>
                                            </p:tgtEl>
                                            <p:attrNameLst>
                                              <p:attrName>style.visibility</p:attrName>
                                            </p:attrNameLst>
                                          </p:cBhvr>
                                          <p:to>
                                            <p:strVal val="visible"/>
                                          </p:to>
                                        </p:set>
                                        <p:anim calcmode="lin" valueType="num">
                                          <p:cBhvr>
                                            <p:cTn id="103" dur="300" fill="hold"/>
                                            <p:tgtEl>
                                              <p:spTgt spid="38"/>
                                            </p:tgtEl>
                                            <p:attrNameLst>
                                              <p:attrName>ppt_w</p:attrName>
                                            </p:attrNameLst>
                                          </p:cBhvr>
                                          <p:tavLst>
                                            <p:tav tm="0">
                                              <p:val>
                                                <p:fltVal val="0"/>
                                              </p:val>
                                            </p:tav>
                                            <p:tav tm="100000">
                                              <p:val>
                                                <p:strVal val="#ppt_w"/>
                                              </p:val>
                                            </p:tav>
                                          </p:tavLst>
                                        </p:anim>
                                        <p:anim calcmode="lin" valueType="num">
                                          <p:cBhvr>
                                            <p:cTn id="104" dur="300" fill="hold"/>
                                            <p:tgtEl>
                                              <p:spTgt spid="38"/>
                                            </p:tgtEl>
                                            <p:attrNameLst>
                                              <p:attrName>ppt_h</p:attrName>
                                            </p:attrNameLst>
                                          </p:cBhvr>
                                          <p:tavLst>
                                            <p:tav tm="0">
                                              <p:val>
                                                <p:fltVal val="0"/>
                                              </p:val>
                                            </p:tav>
                                            <p:tav tm="100000">
                                              <p:val>
                                                <p:strVal val="#ppt_h"/>
                                              </p:val>
                                            </p:tav>
                                          </p:tavLst>
                                        </p:anim>
                                        <p:animEffect transition="in" filter="fade">
                                          <p:cBhvr>
                                            <p:cTn id="105" dur="300"/>
                                            <p:tgtEl>
                                              <p:spTgt spid="38"/>
                                            </p:tgtEl>
                                          </p:cBhvr>
                                        </p:animEffect>
                                      </p:childTnLst>
                                    </p:cTn>
                                  </p:par>
                                  <p:par>
                                    <p:cTn id="106" presetID="6" presetClass="emph" presetSubtype="0" autoRev="1" fill="hold" grpId="1" nodeType="withEffect">
                                      <p:stCondLst>
                                        <p:cond delay="2400"/>
                                      </p:stCondLst>
                                      <p:childTnLst>
                                        <p:animScale>
                                          <p:cBhvr>
                                            <p:cTn id="107" dur="150" fill="hold"/>
                                            <p:tgtEl>
                                              <p:spTgt spid="38"/>
                                            </p:tgtEl>
                                          </p:cBhvr>
                                          <p:by x="110000" y="110000"/>
                                        </p:animScale>
                                      </p:childTnLst>
                                    </p:cTn>
                                  </p:par>
                                  <p:par>
                                    <p:cTn id="108" presetID="53" presetClass="entr" presetSubtype="16" fill="hold" grpId="0" nodeType="withEffect">
                                      <p:stCondLst>
                                        <p:cond delay="1000"/>
                                      </p:stCondLst>
                                      <p:childTnLst>
                                        <p:set>
                                          <p:cBhvr>
                                            <p:cTn id="109" dur="1" fill="hold">
                                              <p:stCondLst>
                                                <p:cond delay="0"/>
                                              </p:stCondLst>
                                            </p:cTn>
                                            <p:tgtEl>
                                              <p:spTgt spid="48"/>
                                            </p:tgtEl>
                                            <p:attrNameLst>
                                              <p:attrName>style.visibility</p:attrName>
                                            </p:attrNameLst>
                                          </p:cBhvr>
                                          <p:to>
                                            <p:strVal val="visible"/>
                                          </p:to>
                                        </p:set>
                                        <p:anim calcmode="lin" valueType="num">
                                          <p:cBhvr>
                                            <p:cTn id="110" dur="300" fill="hold"/>
                                            <p:tgtEl>
                                              <p:spTgt spid="48"/>
                                            </p:tgtEl>
                                            <p:attrNameLst>
                                              <p:attrName>ppt_w</p:attrName>
                                            </p:attrNameLst>
                                          </p:cBhvr>
                                          <p:tavLst>
                                            <p:tav tm="0">
                                              <p:val>
                                                <p:fltVal val="0"/>
                                              </p:val>
                                            </p:tav>
                                            <p:tav tm="100000">
                                              <p:val>
                                                <p:strVal val="#ppt_w"/>
                                              </p:val>
                                            </p:tav>
                                          </p:tavLst>
                                        </p:anim>
                                        <p:anim calcmode="lin" valueType="num">
                                          <p:cBhvr>
                                            <p:cTn id="111" dur="300" fill="hold"/>
                                            <p:tgtEl>
                                              <p:spTgt spid="48"/>
                                            </p:tgtEl>
                                            <p:attrNameLst>
                                              <p:attrName>ppt_h</p:attrName>
                                            </p:attrNameLst>
                                          </p:cBhvr>
                                          <p:tavLst>
                                            <p:tav tm="0">
                                              <p:val>
                                                <p:fltVal val="0"/>
                                              </p:val>
                                            </p:tav>
                                            <p:tav tm="100000">
                                              <p:val>
                                                <p:strVal val="#ppt_h"/>
                                              </p:val>
                                            </p:tav>
                                          </p:tavLst>
                                        </p:anim>
                                        <p:animEffect transition="in" filter="fade">
                                          <p:cBhvr>
                                            <p:cTn id="112" dur="300"/>
                                            <p:tgtEl>
                                              <p:spTgt spid="48"/>
                                            </p:tgtEl>
                                          </p:cBhvr>
                                        </p:animEffect>
                                      </p:childTnLst>
                                    </p:cTn>
                                  </p:par>
                                  <p:par>
                                    <p:cTn id="113" presetID="6" presetClass="emph" presetSubtype="0" autoRev="1" fill="hold" grpId="1" nodeType="withEffect">
                                      <p:stCondLst>
                                        <p:cond delay="1300"/>
                                      </p:stCondLst>
                                      <p:childTnLst>
                                        <p:animScale>
                                          <p:cBhvr>
                                            <p:cTn id="114" dur="150" fill="hold"/>
                                            <p:tgtEl>
                                              <p:spTgt spid="48"/>
                                            </p:tgtEl>
                                          </p:cBhvr>
                                          <p:by x="110000" y="110000"/>
                                        </p:animScale>
                                      </p:childTnLst>
                                    </p:cTn>
                                  </p:par>
                                  <p:par>
                                    <p:cTn id="115" presetID="22" presetClass="entr" presetSubtype="4" fill="hold" grpId="0" nodeType="withEffect">
                                      <p:stCondLst>
                                        <p:cond delay="1300"/>
                                      </p:stCondLst>
                                      <p:childTnLst>
                                        <p:set>
                                          <p:cBhvr>
                                            <p:cTn id="116" dur="1" fill="hold">
                                              <p:stCondLst>
                                                <p:cond delay="0"/>
                                              </p:stCondLst>
                                            </p:cTn>
                                            <p:tgtEl>
                                              <p:spTgt spid="15"/>
                                            </p:tgtEl>
                                            <p:attrNameLst>
                                              <p:attrName>style.visibility</p:attrName>
                                            </p:attrNameLst>
                                          </p:cBhvr>
                                          <p:to>
                                            <p:strVal val="visible"/>
                                          </p:to>
                                        </p:set>
                                        <p:animEffect transition="in" filter="wipe(down)">
                                          <p:cBhvr>
                                            <p:cTn id="117" dur="500"/>
                                            <p:tgtEl>
                                              <p:spTgt spid="15"/>
                                            </p:tgtEl>
                                          </p:cBhvr>
                                        </p:animEffect>
                                      </p:childTnLst>
                                    </p:cTn>
                                  </p:par>
                                  <p:par>
                                    <p:cTn id="118" presetID="22" presetClass="entr" presetSubtype="4" fill="hold" grpId="0" nodeType="withEffect">
                                      <p:stCondLst>
                                        <p:cond delay="1800"/>
                                      </p:stCondLst>
                                      <p:childTnLst>
                                        <p:set>
                                          <p:cBhvr>
                                            <p:cTn id="119" dur="1" fill="hold">
                                              <p:stCondLst>
                                                <p:cond delay="0"/>
                                              </p:stCondLst>
                                            </p:cTn>
                                            <p:tgtEl>
                                              <p:spTgt spid="23"/>
                                            </p:tgtEl>
                                            <p:attrNameLst>
                                              <p:attrName>style.visibility</p:attrName>
                                            </p:attrNameLst>
                                          </p:cBhvr>
                                          <p:to>
                                            <p:strVal val="visible"/>
                                          </p:to>
                                        </p:set>
                                        <p:animEffect transition="in" filter="wipe(down)">
                                          <p:cBhvr>
                                            <p:cTn id="120" dur="500"/>
                                            <p:tgtEl>
                                              <p:spTgt spid="23"/>
                                            </p:tgtEl>
                                          </p:cBhvr>
                                        </p:animEffect>
                                      </p:childTnLst>
                                    </p:cTn>
                                  </p:par>
                                  <p:par>
                                    <p:cTn id="121" presetID="53" presetClass="entr" presetSubtype="16" fill="hold" grpId="0" nodeType="withEffect">
                                      <p:stCondLst>
                                        <p:cond delay="2300"/>
                                      </p:stCondLst>
                                      <p:childTnLst>
                                        <p:set>
                                          <p:cBhvr>
                                            <p:cTn id="122" dur="1" fill="hold">
                                              <p:stCondLst>
                                                <p:cond delay="0"/>
                                              </p:stCondLst>
                                            </p:cTn>
                                            <p:tgtEl>
                                              <p:spTgt spid="39"/>
                                            </p:tgtEl>
                                            <p:attrNameLst>
                                              <p:attrName>style.visibility</p:attrName>
                                            </p:attrNameLst>
                                          </p:cBhvr>
                                          <p:to>
                                            <p:strVal val="visible"/>
                                          </p:to>
                                        </p:set>
                                        <p:anim calcmode="lin" valueType="num">
                                          <p:cBhvr>
                                            <p:cTn id="123" dur="300" fill="hold"/>
                                            <p:tgtEl>
                                              <p:spTgt spid="39"/>
                                            </p:tgtEl>
                                            <p:attrNameLst>
                                              <p:attrName>ppt_w</p:attrName>
                                            </p:attrNameLst>
                                          </p:cBhvr>
                                          <p:tavLst>
                                            <p:tav tm="0">
                                              <p:val>
                                                <p:fltVal val="0"/>
                                              </p:val>
                                            </p:tav>
                                            <p:tav tm="100000">
                                              <p:val>
                                                <p:strVal val="#ppt_w"/>
                                              </p:val>
                                            </p:tav>
                                          </p:tavLst>
                                        </p:anim>
                                        <p:anim calcmode="lin" valueType="num">
                                          <p:cBhvr>
                                            <p:cTn id="124" dur="300" fill="hold"/>
                                            <p:tgtEl>
                                              <p:spTgt spid="39"/>
                                            </p:tgtEl>
                                            <p:attrNameLst>
                                              <p:attrName>ppt_h</p:attrName>
                                            </p:attrNameLst>
                                          </p:cBhvr>
                                          <p:tavLst>
                                            <p:tav tm="0">
                                              <p:val>
                                                <p:fltVal val="0"/>
                                              </p:val>
                                            </p:tav>
                                            <p:tav tm="100000">
                                              <p:val>
                                                <p:strVal val="#ppt_h"/>
                                              </p:val>
                                            </p:tav>
                                          </p:tavLst>
                                        </p:anim>
                                        <p:animEffect transition="in" filter="fade">
                                          <p:cBhvr>
                                            <p:cTn id="125" dur="300"/>
                                            <p:tgtEl>
                                              <p:spTgt spid="39"/>
                                            </p:tgtEl>
                                          </p:cBhvr>
                                        </p:animEffect>
                                      </p:childTnLst>
                                    </p:cTn>
                                  </p:par>
                                  <p:par>
                                    <p:cTn id="126" presetID="6" presetClass="emph" presetSubtype="0" autoRev="1" fill="hold" grpId="1" nodeType="withEffect">
                                      <p:stCondLst>
                                        <p:cond delay="2600"/>
                                      </p:stCondLst>
                                      <p:childTnLst>
                                        <p:animScale>
                                          <p:cBhvr>
                                            <p:cTn id="127" dur="150" fill="hold"/>
                                            <p:tgtEl>
                                              <p:spTgt spid="39"/>
                                            </p:tgtEl>
                                          </p:cBhvr>
                                          <p:by x="110000" y="110000"/>
                                        </p:animScale>
                                      </p:childTnLst>
                                    </p:cTn>
                                  </p:par>
                                  <p:par>
                                    <p:cTn id="128" presetID="53" presetClass="entr" presetSubtype="16" fill="hold" grpId="0" nodeType="withEffect">
                                      <p:stCondLst>
                                        <p:cond delay="1200"/>
                                      </p:stCondLst>
                                      <p:childTnLst>
                                        <p:set>
                                          <p:cBhvr>
                                            <p:cTn id="129" dur="1" fill="hold">
                                              <p:stCondLst>
                                                <p:cond delay="0"/>
                                              </p:stCondLst>
                                            </p:cTn>
                                            <p:tgtEl>
                                              <p:spTgt spid="49"/>
                                            </p:tgtEl>
                                            <p:attrNameLst>
                                              <p:attrName>style.visibility</p:attrName>
                                            </p:attrNameLst>
                                          </p:cBhvr>
                                          <p:to>
                                            <p:strVal val="visible"/>
                                          </p:to>
                                        </p:set>
                                        <p:anim calcmode="lin" valueType="num">
                                          <p:cBhvr>
                                            <p:cTn id="130" dur="300" fill="hold"/>
                                            <p:tgtEl>
                                              <p:spTgt spid="49"/>
                                            </p:tgtEl>
                                            <p:attrNameLst>
                                              <p:attrName>ppt_w</p:attrName>
                                            </p:attrNameLst>
                                          </p:cBhvr>
                                          <p:tavLst>
                                            <p:tav tm="0">
                                              <p:val>
                                                <p:fltVal val="0"/>
                                              </p:val>
                                            </p:tav>
                                            <p:tav tm="100000">
                                              <p:val>
                                                <p:strVal val="#ppt_w"/>
                                              </p:val>
                                            </p:tav>
                                          </p:tavLst>
                                        </p:anim>
                                        <p:anim calcmode="lin" valueType="num">
                                          <p:cBhvr>
                                            <p:cTn id="131" dur="300" fill="hold"/>
                                            <p:tgtEl>
                                              <p:spTgt spid="49"/>
                                            </p:tgtEl>
                                            <p:attrNameLst>
                                              <p:attrName>ppt_h</p:attrName>
                                            </p:attrNameLst>
                                          </p:cBhvr>
                                          <p:tavLst>
                                            <p:tav tm="0">
                                              <p:val>
                                                <p:fltVal val="0"/>
                                              </p:val>
                                            </p:tav>
                                            <p:tav tm="100000">
                                              <p:val>
                                                <p:strVal val="#ppt_h"/>
                                              </p:val>
                                            </p:tav>
                                          </p:tavLst>
                                        </p:anim>
                                        <p:animEffect transition="in" filter="fade">
                                          <p:cBhvr>
                                            <p:cTn id="132" dur="300"/>
                                            <p:tgtEl>
                                              <p:spTgt spid="49"/>
                                            </p:tgtEl>
                                          </p:cBhvr>
                                        </p:animEffect>
                                      </p:childTnLst>
                                    </p:cTn>
                                  </p:par>
                                  <p:par>
                                    <p:cTn id="133" presetID="6" presetClass="emph" presetSubtype="0" autoRev="1" fill="hold" grpId="1" nodeType="withEffect">
                                      <p:stCondLst>
                                        <p:cond delay="1500"/>
                                      </p:stCondLst>
                                      <p:childTnLst>
                                        <p:animScale>
                                          <p:cBhvr>
                                            <p:cTn id="134" dur="150" fill="hold"/>
                                            <p:tgtEl>
                                              <p:spTgt spid="49"/>
                                            </p:tgtEl>
                                          </p:cBhvr>
                                          <p:by x="110000" y="110000"/>
                                        </p:animScale>
                                      </p:childTnLst>
                                    </p:cTn>
                                  </p:par>
                                  <p:par>
                                    <p:cTn id="135" presetID="22" presetClass="entr" presetSubtype="4" fill="hold" grpId="0" nodeType="withEffect">
                                      <p:stCondLst>
                                        <p:cond delay="1500"/>
                                      </p:stCondLst>
                                      <p:childTnLst>
                                        <p:set>
                                          <p:cBhvr>
                                            <p:cTn id="136" dur="1" fill="hold">
                                              <p:stCondLst>
                                                <p:cond delay="0"/>
                                              </p:stCondLst>
                                            </p:cTn>
                                            <p:tgtEl>
                                              <p:spTgt spid="16"/>
                                            </p:tgtEl>
                                            <p:attrNameLst>
                                              <p:attrName>style.visibility</p:attrName>
                                            </p:attrNameLst>
                                          </p:cBhvr>
                                          <p:to>
                                            <p:strVal val="visible"/>
                                          </p:to>
                                        </p:set>
                                        <p:animEffect transition="in" filter="wipe(down)">
                                          <p:cBhvr>
                                            <p:cTn id="137" dur="500"/>
                                            <p:tgtEl>
                                              <p:spTgt spid="16"/>
                                            </p:tgtEl>
                                          </p:cBhvr>
                                        </p:animEffect>
                                      </p:childTnLst>
                                    </p:cTn>
                                  </p:par>
                                  <p:par>
                                    <p:cTn id="138" presetID="22" presetClass="entr" presetSubtype="4" fill="hold" grpId="0" nodeType="withEffect">
                                      <p:stCondLst>
                                        <p:cond delay="2000"/>
                                      </p:stCondLst>
                                      <p:childTnLst>
                                        <p:set>
                                          <p:cBhvr>
                                            <p:cTn id="139" dur="1" fill="hold">
                                              <p:stCondLst>
                                                <p:cond delay="0"/>
                                              </p:stCondLst>
                                            </p:cTn>
                                            <p:tgtEl>
                                              <p:spTgt spid="28"/>
                                            </p:tgtEl>
                                            <p:attrNameLst>
                                              <p:attrName>style.visibility</p:attrName>
                                            </p:attrNameLst>
                                          </p:cBhvr>
                                          <p:to>
                                            <p:strVal val="visible"/>
                                          </p:to>
                                        </p:set>
                                        <p:animEffect transition="in" filter="wipe(down)">
                                          <p:cBhvr>
                                            <p:cTn id="140" dur="500"/>
                                            <p:tgtEl>
                                              <p:spTgt spid="28"/>
                                            </p:tgtEl>
                                          </p:cBhvr>
                                        </p:animEffect>
                                      </p:childTnLst>
                                    </p:cTn>
                                  </p:par>
                                  <p:par>
                                    <p:cTn id="141" presetID="53" presetClass="entr" presetSubtype="16" fill="hold" grpId="0" nodeType="withEffect">
                                      <p:stCondLst>
                                        <p:cond delay="2500"/>
                                      </p:stCondLst>
                                      <p:childTnLst>
                                        <p:set>
                                          <p:cBhvr>
                                            <p:cTn id="142" dur="1" fill="hold">
                                              <p:stCondLst>
                                                <p:cond delay="0"/>
                                              </p:stCondLst>
                                            </p:cTn>
                                            <p:tgtEl>
                                              <p:spTgt spid="40"/>
                                            </p:tgtEl>
                                            <p:attrNameLst>
                                              <p:attrName>style.visibility</p:attrName>
                                            </p:attrNameLst>
                                          </p:cBhvr>
                                          <p:to>
                                            <p:strVal val="visible"/>
                                          </p:to>
                                        </p:set>
                                        <p:anim calcmode="lin" valueType="num">
                                          <p:cBhvr>
                                            <p:cTn id="143" dur="300" fill="hold"/>
                                            <p:tgtEl>
                                              <p:spTgt spid="40"/>
                                            </p:tgtEl>
                                            <p:attrNameLst>
                                              <p:attrName>ppt_w</p:attrName>
                                            </p:attrNameLst>
                                          </p:cBhvr>
                                          <p:tavLst>
                                            <p:tav tm="0">
                                              <p:val>
                                                <p:fltVal val="0"/>
                                              </p:val>
                                            </p:tav>
                                            <p:tav tm="100000">
                                              <p:val>
                                                <p:strVal val="#ppt_w"/>
                                              </p:val>
                                            </p:tav>
                                          </p:tavLst>
                                        </p:anim>
                                        <p:anim calcmode="lin" valueType="num">
                                          <p:cBhvr>
                                            <p:cTn id="144" dur="300" fill="hold"/>
                                            <p:tgtEl>
                                              <p:spTgt spid="40"/>
                                            </p:tgtEl>
                                            <p:attrNameLst>
                                              <p:attrName>ppt_h</p:attrName>
                                            </p:attrNameLst>
                                          </p:cBhvr>
                                          <p:tavLst>
                                            <p:tav tm="0">
                                              <p:val>
                                                <p:fltVal val="0"/>
                                              </p:val>
                                            </p:tav>
                                            <p:tav tm="100000">
                                              <p:val>
                                                <p:strVal val="#ppt_h"/>
                                              </p:val>
                                            </p:tav>
                                          </p:tavLst>
                                        </p:anim>
                                        <p:animEffect transition="in" filter="fade">
                                          <p:cBhvr>
                                            <p:cTn id="145" dur="300"/>
                                            <p:tgtEl>
                                              <p:spTgt spid="40"/>
                                            </p:tgtEl>
                                          </p:cBhvr>
                                        </p:animEffect>
                                      </p:childTnLst>
                                    </p:cTn>
                                  </p:par>
                                  <p:par>
                                    <p:cTn id="146" presetID="6" presetClass="emph" presetSubtype="0" autoRev="1" fill="hold" grpId="1" nodeType="withEffect">
                                      <p:stCondLst>
                                        <p:cond delay="2800"/>
                                      </p:stCondLst>
                                      <p:childTnLst>
                                        <p:animScale>
                                          <p:cBhvr>
                                            <p:cTn id="147" dur="150" fill="hold"/>
                                            <p:tgtEl>
                                              <p:spTgt spid="40"/>
                                            </p:tgtEl>
                                          </p:cBhvr>
                                          <p:by x="110000" y="110000"/>
                                        </p:animScale>
                                      </p:childTnLst>
                                    </p:cTn>
                                  </p:par>
                                  <p:par>
                                    <p:cTn id="148" presetID="53" presetClass="entr" presetSubtype="16" fill="hold" grpId="0" nodeType="withEffect">
                                      <p:stCondLst>
                                        <p:cond delay="1400"/>
                                      </p:stCondLst>
                                      <p:childTnLst>
                                        <p:set>
                                          <p:cBhvr>
                                            <p:cTn id="149" dur="1" fill="hold">
                                              <p:stCondLst>
                                                <p:cond delay="0"/>
                                              </p:stCondLst>
                                            </p:cTn>
                                            <p:tgtEl>
                                              <p:spTgt spid="50"/>
                                            </p:tgtEl>
                                            <p:attrNameLst>
                                              <p:attrName>style.visibility</p:attrName>
                                            </p:attrNameLst>
                                          </p:cBhvr>
                                          <p:to>
                                            <p:strVal val="visible"/>
                                          </p:to>
                                        </p:set>
                                        <p:anim calcmode="lin" valueType="num">
                                          <p:cBhvr>
                                            <p:cTn id="150" dur="300" fill="hold"/>
                                            <p:tgtEl>
                                              <p:spTgt spid="50"/>
                                            </p:tgtEl>
                                            <p:attrNameLst>
                                              <p:attrName>ppt_w</p:attrName>
                                            </p:attrNameLst>
                                          </p:cBhvr>
                                          <p:tavLst>
                                            <p:tav tm="0">
                                              <p:val>
                                                <p:fltVal val="0"/>
                                              </p:val>
                                            </p:tav>
                                            <p:tav tm="100000">
                                              <p:val>
                                                <p:strVal val="#ppt_w"/>
                                              </p:val>
                                            </p:tav>
                                          </p:tavLst>
                                        </p:anim>
                                        <p:anim calcmode="lin" valueType="num">
                                          <p:cBhvr>
                                            <p:cTn id="151" dur="300" fill="hold"/>
                                            <p:tgtEl>
                                              <p:spTgt spid="50"/>
                                            </p:tgtEl>
                                            <p:attrNameLst>
                                              <p:attrName>ppt_h</p:attrName>
                                            </p:attrNameLst>
                                          </p:cBhvr>
                                          <p:tavLst>
                                            <p:tav tm="0">
                                              <p:val>
                                                <p:fltVal val="0"/>
                                              </p:val>
                                            </p:tav>
                                            <p:tav tm="100000">
                                              <p:val>
                                                <p:strVal val="#ppt_h"/>
                                              </p:val>
                                            </p:tav>
                                          </p:tavLst>
                                        </p:anim>
                                        <p:animEffect transition="in" filter="fade">
                                          <p:cBhvr>
                                            <p:cTn id="152" dur="300"/>
                                            <p:tgtEl>
                                              <p:spTgt spid="50"/>
                                            </p:tgtEl>
                                          </p:cBhvr>
                                        </p:animEffect>
                                      </p:childTnLst>
                                    </p:cTn>
                                  </p:par>
                                  <p:par>
                                    <p:cTn id="153" presetID="6" presetClass="emph" presetSubtype="0" autoRev="1" fill="hold" grpId="1" nodeType="withEffect">
                                      <p:stCondLst>
                                        <p:cond delay="1700"/>
                                      </p:stCondLst>
                                      <p:childTnLst>
                                        <p:animScale>
                                          <p:cBhvr>
                                            <p:cTn id="154" dur="150" fill="hold"/>
                                            <p:tgtEl>
                                              <p:spTgt spid="50"/>
                                            </p:tgtEl>
                                          </p:cBhvr>
                                          <p:by x="110000" y="110000"/>
                                        </p:animScale>
                                      </p:childTnLst>
                                    </p:cTn>
                                  </p:par>
                                  <p:par>
                                    <p:cTn id="155" presetID="22" presetClass="entr" presetSubtype="4" fill="hold" grpId="0" nodeType="withEffect">
                                      <p:stCondLst>
                                        <p:cond delay="1700"/>
                                      </p:stCondLst>
                                      <p:childTnLst>
                                        <p:set>
                                          <p:cBhvr>
                                            <p:cTn id="156" dur="1" fill="hold">
                                              <p:stCondLst>
                                                <p:cond delay="0"/>
                                              </p:stCondLst>
                                            </p:cTn>
                                            <p:tgtEl>
                                              <p:spTgt spid="17"/>
                                            </p:tgtEl>
                                            <p:attrNameLst>
                                              <p:attrName>style.visibility</p:attrName>
                                            </p:attrNameLst>
                                          </p:cBhvr>
                                          <p:to>
                                            <p:strVal val="visible"/>
                                          </p:to>
                                        </p:set>
                                        <p:animEffect transition="in" filter="wipe(down)">
                                          <p:cBhvr>
                                            <p:cTn id="157" dur="500"/>
                                            <p:tgtEl>
                                              <p:spTgt spid="17"/>
                                            </p:tgtEl>
                                          </p:cBhvr>
                                        </p:animEffect>
                                      </p:childTnLst>
                                    </p:cTn>
                                  </p:par>
                                  <p:par>
                                    <p:cTn id="158" presetID="22" presetClass="entr" presetSubtype="4" fill="hold" grpId="0" nodeType="withEffect">
                                      <p:stCondLst>
                                        <p:cond delay="2200"/>
                                      </p:stCondLst>
                                      <p:childTnLst>
                                        <p:set>
                                          <p:cBhvr>
                                            <p:cTn id="159" dur="1" fill="hold">
                                              <p:stCondLst>
                                                <p:cond delay="0"/>
                                              </p:stCondLst>
                                            </p:cTn>
                                            <p:tgtEl>
                                              <p:spTgt spid="24"/>
                                            </p:tgtEl>
                                            <p:attrNameLst>
                                              <p:attrName>style.visibility</p:attrName>
                                            </p:attrNameLst>
                                          </p:cBhvr>
                                          <p:to>
                                            <p:strVal val="visible"/>
                                          </p:to>
                                        </p:set>
                                        <p:animEffect transition="in" filter="wipe(down)">
                                          <p:cBhvr>
                                            <p:cTn id="160" dur="500"/>
                                            <p:tgtEl>
                                              <p:spTgt spid="24"/>
                                            </p:tgtEl>
                                          </p:cBhvr>
                                        </p:animEffect>
                                      </p:childTnLst>
                                    </p:cTn>
                                  </p:par>
                                  <p:par>
                                    <p:cTn id="161" presetID="53" presetClass="entr" presetSubtype="16" fill="hold" grpId="0" nodeType="withEffect">
                                      <p:stCondLst>
                                        <p:cond delay="2700"/>
                                      </p:stCondLst>
                                      <p:childTnLst>
                                        <p:set>
                                          <p:cBhvr>
                                            <p:cTn id="162" dur="1" fill="hold">
                                              <p:stCondLst>
                                                <p:cond delay="0"/>
                                              </p:stCondLst>
                                            </p:cTn>
                                            <p:tgtEl>
                                              <p:spTgt spid="41"/>
                                            </p:tgtEl>
                                            <p:attrNameLst>
                                              <p:attrName>style.visibility</p:attrName>
                                            </p:attrNameLst>
                                          </p:cBhvr>
                                          <p:to>
                                            <p:strVal val="visible"/>
                                          </p:to>
                                        </p:set>
                                        <p:anim calcmode="lin" valueType="num">
                                          <p:cBhvr>
                                            <p:cTn id="163" dur="300" fill="hold"/>
                                            <p:tgtEl>
                                              <p:spTgt spid="41"/>
                                            </p:tgtEl>
                                            <p:attrNameLst>
                                              <p:attrName>ppt_w</p:attrName>
                                            </p:attrNameLst>
                                          </p:cBhvr>
                                          <p:tavLst>
                                            <p:tav tm="0">
                                              <p:val>
                                                <p:fltVal val="0"/>
                                              </p:val>
                                            </p:tav>
                                            <p:tav tm="100000">
                                              <p:val>
                                                <p:strVal val="#ppt_w"/>
                                              </p:val>
                                            </p:tav>
                                          </p:tavLst>
                                        </p:anim>
                                        <p:anim calcmode="lin" valueType="num">
                                          <p:cBhvr>
                                            <p:cTn id="164" dur="300" fill="hold"/>
                                            <p:tgtEl>
                                              <p:spTgt spid="41"/>
                                            </p:tgtEl>
                                            <p:attrNameLst>
                                              <p:attrName>ppt_h</p:attrName>
                                            </p:attrNameLst>
                                          </p:cBhvr>
                                          <p:tavLst>
                                            <p:tav tm="0">
                                              <p:val>
                                                <p:fltVal val="0"/>
                                              </p:val>
                                            </p:tav>
                                            <p:tav tm="100000">
                                              <p:val>
                                                <p:strVal val="#ppt_h"/>
                                              </p:val>
                                            </p:tav>
                                          </p:tavLst>
                                        </p:anim>
                                        <p:animEffect transition="in" filter="fade">
                                          <p:cBhvr>
                                            <p:cTn id="165" dur="300"/>
                                            <p:tgtEl>
                                              <p:spTgt spid="41"/>
                                            </p:tgtEl>
                                          </p:cBhvr>
                                        </p:animEffect>
                                      </p:childTnLst>
                                    </p:cTn>
                                  </p:par>
                                  <p:par>
                                    <p:cTn id="166" presetID="6" presetClass="emph" presetSubtype="0" autoRev="1" fill="hold" grpId="1" nodeType="withEffect">
                                      <p:stCondLst>
                                        <p:cond delay="3000"/>
                                      </p:stCondLst>
                                      <p:childTnLst>
                                        <p:animScale>
                                          <p:cBhvr>
                                            <p:cTn id="167" dur="150" fill="hold"/>
                                            <p:tgtEl>
                                              <p:spTgt spid="41"/>
                                            </p:tgtEl>
                                          </p:cBhvr>
                                          <p:by x="110000" y="110000"/>
                                        </p:animScale>
                                      </p:childTnLst>
                                    </p:cTn>
                                  </p:par>
                                  <p:par>
                                    <p:cTn id="168" presetID="53" presetClass="entr" presetSubtype="16" fill="hold" grpId="0" nodeType="withEffect">
                                      <p:stCondLst>
                                        <p:cond delay="1600"/>
                                      </p:stCondLst>
                                      <p:childTnLst>
                                        <p:set>
                                          <p:cBhvr>
                                            <p:cTn id="169" dur="1" fill="hold">
                                              <p:stCondLst>
                                                <p:cond delay="0"/>
                                              </p:stCondLst>
                                            </p:cTn>
                                            <p:tgtEl>
                                              <p:spTgt spid="51"/>
                                            </p:tgtEl>
                                            <p:attrNameLst>
                                              <p:attrName>style.visibility</p:attrName>
                                            </p:attrNameLst>
                                          </p:cBhvr>
                                          <p:to>
                                            <p:strVal val="visible"/>
                                          </p:to>
                                        </p:set>
                                        <p:anim calcmode="lin" valueType="num">
                                          <p:cBhvr>
                                            <p:cTn id="170" dur="300" fill="hold"/>
                                            <p:tgtEl>
                                              <p:spTgt spid="51"/>
                                            </p:tgtEl>
                                            <p:attrNameLst>
                                              <p:attrName>ppt_w</p:attrName>
                                            </p:attrNameLst>
                                          </p:cBhvr>
                                          <p:tavLst>
                                            <p:tav tm="0">
                                              <p:val>
                                                <p:fltVal val="0"/>
                                              </p:val>
                                            </p:tav>
                                            <p:tav tm="100000">
                                              <p:val>
                                                <p:strVal val="#ppt_w"/>
                                              </p:val>
                                            </p:tav>
                                          </p:tavLst>
                                        </p:anim>
                                        <p:anim calcmode="lin" valueType="num">
                                          <p:cBhvr>
                                            <p:cTn id="171" dur="300" fill="hold"/>
                                            <p:tgtEl>
                                              <p:spTgt spid="51"/>
                                            </p:tgtEl>
                                            <p:attrNameLst>
                                              <p:attrName>ppt_h</p:attrName>
                                            </p:attrNameLst>
                                          </p:cBhvr>
                                          <p:tavLst>
                                            <p:tav tm="0">
                                              <p:val>
                                                <p:fltVal val="0"/>
                                              </p:val>
                                            </p:tav>
                                            <p:tav tm="100000">
                                              <p:val>
                                                <p:strVal val="#ppt_h"/>
                                              </p:val>
                                            </p:tav>
                                          </p:tavLst>
                                        </p:anim>
                                        <p:animEffect transition="in" filter="fade">
                                          <p:cBhvr>
                                            <p:cTn id="172" dur="300"/>
                                            <p:tgtEl>
                                              <p:spTgt spid="51"/>
                                            </p:tgtEl>
                                          </p:cBhvr>
                                        </p:animEffect>
                                      </p:childTnLst>
                                    </p:cTn>
                                  </p:par>
                                  <p:par>
                                    <p:cTn id="173" presetID="6" presetClass="emph" presetSubtype="0" autoRev="1" fill="hold" grpId="1" nodeType="withEffect">
                                      <p:stCondLst>
                                        <p:cond delay="1900"/>
                                      </p:stCondLst>
                                      <p:childTnLst>
                                        <p:animScale>
                                          <p:cBhvr>
                                            <p:cTn id="174" dur="150" fill="hold"/>
                                            <p:tgtEl>
                                              <p:spTgt spid="51"/>
                                            </p:tgtEl>
                                          </p:cBhvr>
                                          <p:by x="110000" y="110000"/>
                                        </p:animScale>
                                      </p:childTnLst>
                                    </p:cTn>
                                  </p:par>
                                  <p:par>
                                    <p:cTn id="175" presetID="22" presetClass="entr" presetSubtype="4" fill="hold" grpId="0" nodeType="withEffect">
                                      <p:stCondLst>
                                        <p:cond delay="1900"/>
                                      </p:stCondLst>
                                      <p:childTnLst>
                                        <p:set>
                                          <p:cBhvr>
                                            <p:cTn id="176" dur="1" fill="hold">
                                              <p:stCondLst>
                                                <p:cond delay="0"/>
                                              </p:stCondLst>
                                            </p:cTn>
                                            <p:tgtEl>
                                              <p:spTgt spid="18"/>
                                            </p:tgtEl>
                                            <p:attrNameLst>
                                              <p:attrName>style.visibility</p:attrName>
                                            </p:attrNameLst>
                                          </p:cBhvr>
                                          <p:to>
                                            <p:strVal val="visible"/>
                                          </p:to>
                                        </p:set>
                                        <p:animEffect transition="in" filter="wipe(down)">
                                          <p:cBhvr>
                                            <p:cTn id="177" dur="500"/>
                                            <p:tgtEl>
                                              <p:spTgt spid="18"/>
                                            </p:tgtEl>
                                          </p:cBhvr>
                                        </p:animEffect>
                                      </p:childTnLst>
                                    </p:cTn>
                                  </p:par>
                                  <p:par>
                                    <p:cTn id="178" presetID="22" presetClass="entr" presetSubtype="4" fill="hold" grpId="0" nodeType="withEffect">
                                      <p:stCondLst>
                                        <p:cond delay="2400"/>
                                      </p:stCondLst>
                                      <p:childTnLst>
                                        <p:set>
                                          <p:cBhvr>
                                            <p:cTn id="179" dur="1" fill="hold">
                                              <p:stCondLst>
                                                <p:cond delay="0"/>
                                              </p:stCondLst>
                                            </p:cTn>
                                            <p:tgtEl>
                                              <p:spTgt spid="25"/>
                                            </p:tgtEl>
                                            <p:attrNameLst>
                                              <p:attrName>style.visibility</p:attrName>
                                            </p:attrNameLst>
                                          </p:cBhvr>
                                          <p:to>
                                            <p:strVal val="visible"/>
                                          </p:to>
                                        </p:set>
                                        <p:animEffect transition="in" filter="wipe(down)">
                                          <p:cBhvr>
                                            <p:cTn id="180" dur="500"/>
                                            <p:tgtEl>
                                              <p:spTgt spid="25"/>
                                            </p:tgtEl>
                                          </p:cBhvr>
                                        </p:animEffect>
                                      </p:childTnLst>
                                    </p:cTn>
                                  </p:par>
                                  <p:par>
                                    <p:cTn id="181" presetID="53" presetClass="entr" presetSubtype="16" fill="hold" grpId="0" nodeType="withEffect">
                                      <p:stCondLst>
                                        <p:cond delay="2900"/>
                                      </p:stCondLst>
                                      <p:childTnLst>
                                        <p:set>
                                          <p:cBhvr>
                                            <p:cTn id="182" dur="1" fill="hold">
                                              <p:stCondLst>
                                                <p:cond delay="0"/>
                                              </p:stCondLst>
                                            </p:cTn>
                                            <p:tgtEl>
                                              <p:spTgt spid="42"/>
                                            </p:tgtEl>
                                            <p:attrNameLst>
                                              <p:attrName>style.visibility</p:attrName>
                                            </p:attrNameLst>
                                          </p:cBhvr>
                                          <p:to>
                                            <p:strVal val="visible"/>
                                          </p:to>
                                        </p:set>
                                        <p:anim calcmode="lin" valueType="num">
                                          <p:cBhvr>
                                            <p:cTn id="183" dur="300" fill="hold"/>
                                            <p:tgtEl>
                                              <p:spTgt spid="42"/>
                                            </p:tgtEl>
                                            <p:attrNameLst>
                                              <p:attrName>ppt_w</p:attrName>
                                            </p:attrNameLst>
                                          </p:cBhvr>
                                          <p:tavLst>
                                            <p:tav tm="0">
                                              <p:val>
                                                <p:fltVal val="0"/>
                                              </p:val>
                                            </p:tav>
                                            <p:tav tm="100000">
                                              <p:val>
                                                <p:strVal val="#ppt_w"/>
                                              </p:val>
                                            </p:tav>
                                          </p:tavLst>
                                        </p:anim>
                                        <p:anim calcmode="lin" valueType="num">
                                          <p:cBhvr>
                                            <p:cTn id="184" dur="300" fill="hold"/>
                                            <p:tgtEl>
                                              <p:spTgt spid="42"/>
                                            </p:tgtEl>
                                            <p:attrNameLst>
                                              <p:attrName>ppt_h</p:attrName>
                                            </p:attrNameLst>
                                          </p:cBhvr>
                                          <p:tavLst>
                                            <p:tav tm="0">
                                              <p:val>
                                                <p:fltVal val="0"/>
                                              </p:val>
                                            </p:tav>
                                            <p:tav tm="100000">
                                              <p:val>
                                                <p:strVal val="#ppt_h"/>
                                              </p:val>
                                            </p:tav>
                                          </p:tavLst>
                                        </p:anim>
                                        <p:animEffect transition="in" filter="fade">
                                          <p:cBhvr>
                                            <p:cTn id="185" dur="300"/>
                                            <p:tgtEl>
                                              <p:spTgt spid="42"/>
                                            </p:tgtEl>
                                          </p:cBhvr>
                                        </p:animEffect>
                                      </p:childTnLst>
                                    </p:cTn>
                                  </p:par>
                                  <p:par>
                                    <p:cTn id="186" presetID="6" presetClass="emph" presetSubtype="0" autoRev="1" fill="hold" grpId="1" nodeType="withEffect">
                                      <p:stCondLst>
                                        <p:cond delay="3200"/>
                                      </p:stCondLst>
                                      <p:childTnLst>
                                        <p:animScale>
                                          <p:cBhvr>
                                            <p:cTn id="187" dur="150" fill="hold"/>
                                            <p:tgtEl>
                                              <p:spTgt spid="42"/>
                                            </p:tgtEl>
                                          </p:cBhvr>
                                          <p:by x="110000" y="110000"/>
                                        </p:animScale>
                                      </p:childTnLst>
                                    </p:cTn>
                                  </p:par>
                                  <p:par>
                                    <p:cTn id="188" presetID="53" presetClass="entr" presetSubtype="16" fill="hold" grpId="0" nodeType="withEffect">
                                      <p:stCondLst>
                                        <p:cond delay="1800"/>
                                      </p:stCondLst>
                                      <p:childTnLst>
                                        <p:set>
                                          <p:cBhvr>
                                            <p:cTn id="189" dur="1" fill="hold">
                                              <p:stCondLst>
                                                <p:cond delay="0"/>
                                              </p:stCondLst>
                                            </p:cTn>
                                            <p:tgtEl>
                                              <p:spTgt spid="52"/>
                                            </p:tgtEl>
                                            <p:attrNameLst>
                                              <p:attrName>style.visibility</p:attrName>
                                            </p:attrNameLst>
                                          </p:cBhvr>
                                          <p:to>
                                            <p:strVal val="visible"/>
                                          </p:to>
                                        </p:set>
                                        <p:anim calcmode="lin" valueType="num">
                                          <p:cBhvr>
                                            <p:cTn id="190" dur="300" fill="hold"/>
                                            <p:tgtEl>
                                              <p:spTgt spid="52"/>
                                            </p:tgtEl>
                                            <p:attrNameLst>
                                              <p:attrName>ppt_w</p:attrName>
                                            </p:attrNameLst>
                                          </p:cBhvr>
                                          <p:tavLst>
                                            <p:tav tm="0">
                                              <p:val>
                                                <p:fltVal val="0"/>
                                              </p:val>
                                            </p:tav>
                                            <p:tav tm="100000">
                                              <p:val>
                                                <p:strVal val="#ppt_w"/>
                                              </p:val>
                                            </p:tav>
                                          </p:tavLst>
                                        </p:anim>
                                        <p:anim calcmode="lin" valueType="num">
                                          <p:cBhvr>
                                            <p:cTn id="191" dur="300" fill="hold"/>
                                            <p:tgtEl>
                                              <p:spTgt spid="52"/>
                                            </p:tgtEl>
                                            <p:attrNameLst>
                                              <p:attrName>ppt_h</p:attrName>
                                            </p:attrNameLst>
                                          </p:cBhvr>
                                          <p:tavLst>
                                            <p:tav tm="0">
                                              <p:val>
                                                <p:fltVal val="0"/>
                                              </p:val>
                                            </p:tav>
                                            <p:tav tm="100000">
                                              <p:val>
                                                <p:strVal val="#ppt_h"/>
                                              </p:val>
                                            </p:tav>
                                          </p:tavLst>
                                        </p:anim>
                                        <p:animEffect transition="in" filter="fade">
                                          <p:cBhvr>
                                            <p:cTn id="192" dur="300"/>
                                            <p:tgtEl>
                                              <p:spTgt spid="52"/>
                                            </p:tgtEl>
                                          </p:cBhvr>
                                        </p:animEffect>
                                      </p:childTnLst>
                                    </p:cTn>
                                  </p:par>
                                  <p:par>
                                    <p:cTn id="193" presetID="6" presetClass="emph" presetSubtype="0" autoRev="1" fill="hold" grpId="1" nodeType="withEffect">
                                      <p:stCondLst>
                                        <p:cond delay="2100"/>
                                      </p:stCondLst>
                                      <p:childTnLst>
                                        <p:animScale>
                                          <p:cBhvr>
                                            <p:cTn id="194" dur="150" fill="hold"/>
                                            <p:tgtEl>
                                              <p:spTgt spid="52"/>
                                            </p:tgtEl>
                                          </p:cBhvr>
                                          <p:by x="110000" y="110000"/>
                                        </p:animScale>
                                      </p:childTnLst>
                                    </p:cTn>
                                  </p:par>
                                  <p:par>
                                    <p:cTn id="195" presetID="22" presetClass="entr" presetSubtype="4" fill="hold" grpId="0" nodeType="withEffect">
                                      <p:stCondLst>
                                        <p:cond delay="2100"/>
                                      </p:stCondLst>
                                      <p:childTnLst>
                                        <p:set>
                                          <p:cBhvr>
                                            <p:cTn id="196" dur="1" fill="hold">
                                              <p:stCondLst>
                                                <p:cond delay="0"/>
                                              </p:stCondLst>
                                            </p:cTn>
                                            <p:tgtEl>
                                              <p:spTgt spid="19"/>
                                            </p:tgtEl>
                                            <p:attrNameLst>
                                              <p:attrName>style.visibility</p:attrName>
                                            </p:attrNameLst>
                                          </p:cBhvr>
                                          <p:to>
                                            <p:strVal val="visible"/>
                                          </p:to>
                                        </p:set>
                                        <p:animEffect transition="in" filter="wipe(down)">
                                          <p:cBhvr>
                                            <p:cTn id="197" dur="500"/>
                                            <p:tgtEl>
                                              <p:spTgt spid="19"/>
                                            </p:tgtEl>
                                          </p:cBhvr>
                                        </p:animEffect>
                                      </p:childTnLst>
                                    </p:cTn>
                                  </p:par>
                                  <p:par>
                                    <p:cTn id="198" presetID="22" presetClass="entr" presetSubtype="4" fill="hold" grpId="0" nodeType="withEffect">
                                      <p:stCondLst>
                                        <p:cond delay="2600"/>
                                      </p:stCondLst>
                                      <p:childTnLst>
                                        <p:set>
                                          <p:cBhvr>
                                            <p:cTn id="199" dur="1" fill="hold">
                                              <p:stCondLst>
                                                <p:cond delay="0"/>
                                              </p:stCondLst>
                                            </p:cTn>
                                            <p:tgtEl>
                                              <p:spTgt spid="29"/>
                                            </p:tgtEl>
                                            <p:attrNameLst>
                                              <p:attrName>style.visibility</p:attrName>
                                            </p:attrNameLst>
                                          </p:cBhvr>
                                          <p:to>
                                            <p:strVal val="visible"/>
                                          </p:to>
                                        </p:set>
                                        <p:animEffect transition="in" filter="wipe(down)">
                                          <p:cBhvr>
                                            <p:cTn id="200" dur="500"/>
                                            <p:tgtEl>
                                              <p:spTgt spid="29"/>
                                            </p:tgtEl>
                                          </p:cBhvr>
                                        </p:animEffect>
                                      </p:childTnLst>
                                    </p:cTn>
                                  </p:par>
                                  <p:par>
                                    <p:cTn id="201" presetID="53" presetClass="entr" presetSubtype="16" fill="hold" grpId="0" nodeType="withEffect">
                                      <p:stCondLst>
                                        <p:cond delay="3100"/>
                                      </p:stCondLst>
                                      <p:childTnLst>
                                        <p:set>
                                          <p:cBhvr>
                                            <p:cTn id="202" dur="1" fill="hold">
                                              <p:stCondLst>
                                                <p:cond delay="0"/>
                                              </p:stCondLst>
                                            </p:cTn>
                                            <p:tgtEl>
                                              <p:spTgt spid="43"/>
                                            </p:tgtEl>
                                            <p:attrNameLst>
                                              <p:attrName>style.visibility</p:attrName>
                                            </p:attrNameLst>
                                          </p:cBhvr>
                                          <p:to>
                                            <p:strVal val="visible"/>
                                          </p:to>
                                        </p:set>
                                        <p:anim calcmode="lin" valueType="num">
                                          <p:cBhvr>
                                            <p:cTn id="203" dur="300" fill="hold"/>
                                            <p:tgtEl>
                                              <p:spTgt spid="43"/>
                                            </p:tgtEl>
                                            <p:attrNameLst>
                                              <p:attrName>ppt_w</p:attrName>
                                            </p:attrNameLst>
                                          </p:cBhvr>
                                          <p:tavLst>
                                            <p:tav tm="0">
                                              <p:val>
                                                <p:fltVal val="0"/>
                                              </p:val>
                                            </p:tav>
                                            <p:tav tm="100000">
                                              <p:val>
                                                <p:strVal val="#ppt_w"/>
                                              </p:val>
                                            </p:tav>
                                          </p:tavLst>
                                        </p:anim>
                                        <p:anim calcmode="lin" valueType="num">
                                          <p:cBhvr>
                                            <p:cTn id="204" dur="300" fill="hold"/>
                                            <p:tgtEl>
                                              <p:spTgt spid="43"/>
                                            </p:tgtEl>
                                            <p:attrNameLst>
                                              <p:attrName>ppt_h</p:attrName>
                                            </p:attrNameLst>
                                          </p:cBhvr>
                                          <p:tavLst>
                                            <p:tav tm="0">
                                              <p:val>
                                                <p:fltVal val="0"/>
                                              </p:val>
                                            </p:tav>
                                            <p:tav tm="100000">
                                              <p:val>
                                                <p:strVal val="#ppt_h"/>
                                              </p:val>
                                            </p:tav>
                                          </p:tavLst>
                                        </p:anim>
                                        <p:animEffect transition="in" filter="fade">
                                          <p:cBhvr>
                                            <p:cTn id="205" dur="300"/>
                                            <p:tgtEl>
                                              <p:spTgt spid="43"/>
                                            </p:tgtEl>
                                          </p:cBhvr>
                                        </p:animEffect>
                                      </p:childTnLst>
                                    </p:cTn>
                                  </p:par>
                                  <p:par>
                                    <p:cTn id="206" presetID="6" presetClass="emph" presetSubtype="0" autoRev="1" fill="hold" grpId="1" nodeType="withEffect">
                                      <p:stCondLst>
                                        <p:cond delay="3400"/>
                                      </p:stCondLst>
                                      <p:childTnLst>
                                        <p:animScale>
                                          <p:cBhvr>
                                            <p:cTn id="207" dur="150" fill="hold"/>
                                            <p:tgtEl>
                                              <p:spTgt spid="43"/>
                                            </p:tgtEl>
                                          </p:cBhvr>
                                          <p:by x="110000" y="110000"/>
                                        </p:animScale>
                                      </p:childTnLst>
                                    </p:cTn>
                                  </p:par>
                                  <p:par>
                                    <p:cTn id="208" presetID="2" presetClass="entr" presetSubtype="4" fill="hold" grpId="0" nodeType="withEffect" p14:presetBounceEnd="50000">
                                      <p:stCondLst>
                                        <p:cond delay="3400"/>
                                      </p:stCondLst>
                                      <p:childTnLst>
                                        <p:set>
                                          <p:cBhvr>
                                            <p:cTn id="209" dur="1" fill="hold">
                                              <p:stCondLst>
                                                <p:cond delay="0"/>
                                              </p:stCondLst>
                                            </p:cTn>
                                            <p:tgtEl>
                                              <p:spTgt spid="34"/>
                                            </p:tgtEl>
                                            <p:attrNameLst>
                                              <p:attrName>style.visibility</p:attrName>
                                            </p:attrNameLst>
                                          </p:cBhvr>
                                          <p:to>
                                            <p:strVal val="visible"/>
                                          </p:to>
                                        </p:set>
                                        <p:anim calcmode="lin" valueType="num" p14:bounceEnd="50000">
                                          <p:cBhvr additive="base">
                                            <p:cTn id="210" dur="500" fill="hold"/>
                                            <p:tgtEl>
                                              <p:spTgt spid="34"/>
                                            </p:tgtEl>
                                            <p:attrNameLst>
                                              <p:attrName>ppt_x</p:attrName>
                                            </p:attrNameLst>
                                          </p:cBhvr>
                                          <p:tavLst>
                                            <p:tav tm="0">
                                              <p:val>
                                                <p:strVal val="#ppt_x"/>
                                              </p:val>
                                            </p:tav>
                                            <p:tav tm="100000">
                                              <p:val>
                                                <p:strVal val="#ppt_x"/>
                                              </p:val>
                                            </p:tav>
                                          </p:tavLst>
                                        </p:anim>
                                        <p:anim calcmode="lin" valueType="num" p14:bounceEnd="50000">
                                          <p:cBhvr additive="base">
                                            <p:cTn id="211" dur="500" fill="hold"/>
                                            <p:tgtEl>
                                              <p:spTgt spid="34"/>
                                            </p:tgtEl>
                                            <p:attrNameLst>
                                              <p:attrName>ppt_y</p:attrName>
                                            </p:attrNameLst>
                                          </p:cBhvr>
                                          <p:tavLst>
                                            <p:tav tm="0">
                                              <p:val>
                                                <p:strVal val="1+#ppt_h/2"/>
                                              </p:val>
                                            </p:tav>
                                            <p:tav tm="100000">
                                              <p:val>
                                                <p:strVal val="#ppt_y"/>
                                              </p:val>
                                            </p:tav>
                                          </p:tavLst>
                                        </p:anim>
                                      </p:childTnLst>
                                    </p:cTn>
                                  </p:par>
                                  <p:par>
                                    <p:cTn id="212" presetID="2" presetClass="entr" presetSubtype="4" fill="hold" grpId="0" nodeType="withEffect" p14:presetBounceEnd="50000">
                                      <p:stCondLst>
                                        <p:cond delay="3500"/>
                                      </p:stCondLst>
                                      <p:childTnLst>
                                        <p:set>
                                          <p:cBhvr>
                                            <p:cTn id="213" dur="1" fill="hold">
                                              <p:stCondLst>
                                                <p:cond delay="0"/>
                                              </p:stCondLst>
                                            </p:cTn>
                                            <p:tgtEl>
                                              <p:spTgt spid="33"/>
                                            </p:tgtEl>
                                            <p:attrNameLst>
                                              <p:attrName>style.visibility</p:attrName>
                                            </p:attrNameLst>
                                          </p:cBhvr>
                                          <p:to>
                                            <p:strVal val="visible"/>
                                          </p:to>
                                        </p:set>
                                        <p:anim calcmode="lin" valueType="num" p14:bounceEnd="50000">
                                          <p:cBhvr additive="base">
                                            <p:cTn id="214" dur="500" fill="hold"/>
                                            <p:tgtEl>
                                              <p:spTgt spid="33"/>
                                            </p:tgtEl>
                                            <p:attrNameLst>
                                              <p:attrName>ppt_x</p:attrName>
                                            </p:attrNameLst>
                                          </p:cBhvr>
                                          <p:tavLst>
                                            <p:tav tm="0">
                                              <p:val>
                                                <p:strVal val="#ppt_x"/>
                                              </p:val>
                                            </p:tav>
                                            <p:tav tm="100000">
                                              <p:val>
                                                <p:strVal val="#ppt_x"/>
                                              </p:val>
                                            </p:tav>
                                          </p:tavLst>
                                        </p:anim>
                                        <p:anim calcmode="lin" valueType="num" p14:bounceEnd="50000">
                                          <p:cBhvr additive="base">
                                            <p:cTn id="21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p:bldP spid="31" grpId="1"/>
          <p:bldP spid="32" grpId="0"/>
          <p:bldP spid="32" grpId="1"/>
          <p:bldP spid="33" grpId="0"/>
          <p:bldP spid="34" grpId="0"/>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with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left)">
                                          <p:cBhvr>
                                            <p:cTn id="7" dur="500"/>
                                            <p:tgtEl>
                                              <p:spTgt spid="20"/>
                                            </p:tgtEl>
                                          </p:cBhvr>
                                        </p:animEffect>
                                      </p:childTnLst>
                                    </p:cTn>
                                  </p:par>
                                  <p:par>
                                    <p:cTn id="8" presetID="53" presetClass="entr" presetSubtype="16" fill="hold" grpId="0" nodeType="withEffect">
                                      <p:stCondLst>
                                        <p:cond delay="0"/>
                                      </p:stCondLst>
                                      <p:childTnLst>
                                        <p:set>
                                          <p:cBhvr>
                                            <p:cTn id="9" dur="1" fill="hold">
                                              <p:stCondLst>
                                                <p:cond delay="0"/>
                                              </p:stCondLst>
                                            </p:cTn>
                                            <p:tgtEl>
                                              <p:spTgt spid="31"/>
                                            </p:tgtEl>
                                            <p:attrNameLst>
                                              <p:attrName>style.visibility</p:attrName>
                                            </p:attrNameLst>
                                          </p:cBhvr>
                                          <p:to>
                                            <p:strVal val="visible"/>
                                          </p:to>
                                        </p:set>
                                        <p:anim calcmode="lin" valueType="num">
                                          <p:cBhvr>
                                            <p:cTn id="10" dur="300" fill="hold"/>
                                            <p:tgtEl>
                                              <p:spTgt spid="31"/>
                                            </p:tgtEl>
                                            <p:attrNameLst>
                                              <p:attrName>ppt_w</p:attrName>
                                            </p:attrNameLst>
                                          </p:cBhvr>
                                          <p:tavLst>
                                            <p:tav tm="0">
                                              <p:val>
                                                <p:fltVal val="0"/>
                                              </p:val>
                                            </p:tav>
                                            <p:tav tm="100000">
                                              <p:val>
                                                <p:strVal val="#ppt_w"/>
                                              </p:val>
                                            </p:tav>
                                          </p:tavLst>
                                        </p:anim>
                                        <p:anim calcmode="lin" valueType="num">
                                          <p:cBhvr>
                                            <p:cTn id="11" dur="300" fill="hold"/>
                                            <p:tgtEl>
                                              <p:spTgt spid="31"/>
                                            </p:tgtEl>
                                            <p:attrNameLst>
                                              <p:attrName>ppt_h</p:attrName>
                                            </p:attrNameLst>
                                          </p:cBhvr>
                                          <p:tavLst>
                                            <p:tav tm="0">
                                              <p:val>
                                                <p:fltVal val="0"/>
                                              </p:val>
                                            </p:tav>
                                            <p:tav tm="100000">
                                              <p:val>
                                                <p:strVal val="#ppt_h"/>
                                              </p:val>
                                            </p:tav>
                                          </p:tavLst>
                                        </p:anim>
                                        <p:animEffect transition="in" filter="fade">
                                          <p:cBhvr>
                                            <p:cTn id="12" dur="300"/>
                                            <p:tgtEl>
                                              <p:spTgt spid="31"/>
                                            </p:tgtEl>
                                          </p:cBhvr>
                                        </p:animEffect>
                                      </p:childTnLst>
                                    </p:cTn>
                                  </p:par>
                                  <p:par>
                                    <p:cTn id="13" presetID="6" presetClass="emph" presetSubtype="0" autoRev="1" fill="hold" grpId="1" nodeType="withEffect">
                                      <p:stCondLst>
                                        <p:cond delay="300"/>
                                      </p:stCondLst>
                                      <p:childTnLst>
                                        <p:animScale>
                                          <p:cBhvr>
                                            <p:cTn id="14" dur="150" fill="hold"/>
                                            <p:tgtEl>
                                              <p:spTgt spid="31"/>
                                            </p:tgtEl>
                                          </p:cBhvr>
                                          <p:by x="110000" y="110000"/>
                                        </p:animScale>
                                      </p:childTnLst>
                                    </p:cTn>
                                  </p:par>
                                  <p:par>
                                    <p:cTn id="15" presetID="22" presetClass="entr" presetSubtype="4" fill="hold" grpId="0" nodeType="withEffect">
                                      <p:stCondLst>
                                        <p:cond delay="300"/>
                                      </p:stCondLst>
                                      <p:childTnLst>
                                        <p:set>
                                          <p:cBhvr>
                                            <p:cTn id="16" dur="1" fill="hold">
                                              <p:stCondLst>
                                                <p:cond delay="0"/>
                                              </p:stCondLst>
                                            </p:cTn>
                                            <p:tgtEl>
                                              <p:spTgt spid="10"/>
                                            </p:tgtEl>
                                            <p:attrNameLst>
                                              <p:attrName>style.visibility</p:attrName>
                                            </p:attrNameLst>
                                          </p:cBhvr>
                                          <p:to>
                                            <p:strVal val="visible"/>
                                          </p:to>
                                        </p:set>
                                        <p:animEffect transition="in" filter="wipe(down)">
                                          <p:cBhvr>
                                            <p:cTn id="17" dur="500"/>
                                            <p:tgtEl>
                                              <p:spTgt spid="10"/>
                                            </p:tgtEl>
                                          </p:cBhvr>
                                        </p:animEffect>
                                      </p:childTnLst>
                                    </p:cTn>
                                  </p:par>
                                  <p:par>
                                    <p:cTn id="18" presetID="22" presetClass="entr" presetSubtype="4" fill="hold" grpId="0" nodeType="withEffect">
                                      <p:stCondLst>
                                        <p:cond delay="800"/>
                                      </p:stCondLst>
                                      <p:childTnLst>
                                        <p:set>
                                          <p:cBhvr>
                                            <p:cTn id="19" dur="1" fill="hold">
                                              <p:stCondLst>
                                                <p:cond delay="0"/>
                                              </p:stCondLst>
                                            </p:cTn>
                                            <p:tgtEl>
                                              <p:spTgt spid="21"/>
                                            </p:tgtEl>
                                            <p:attrNameLst>
                                              <p:attrName>style.visibility</p:attrName>
                                            </p:attrNameLst>
                                          </p:cBhvr>
                                          <p:to>
                                            <p:strVal val="visible"/>
                                          </p:to>
                                        </p:set>
                                        <p:animEffect transition="in" filter="wipe(down)">
                                          <p:cBhvr>
                                            <p:cTn id="20" dur="500"/>
                                            <p:tgtEl>
                                              <p:spTgt spid="21"/>
                                            </p:tgtEl>
                                          </p:cBhvr>
                                        </p:animEffect>
                                      </p:childTnLst>
                                    </p:cTn>
                                  </p:par>
                                  <p:par>
                                    <p:cTn id="21" presetID="53" presetClass="entr" presetSubtype="16" fill="hold" grpId="0" nodeType="withEffect">
                                      <p:stCondLst>
                                        <p:cond delay="1300"/>
                                      </p:stCondLst>
                                      <p:childTnLst>
                                        <p:set>
                                          <p:cBhvr>
                                            <p:cTn id="22" dur="1" fill="hold">
                                              <p:stCondLst>
                                                <p:cond delay="0"/>
                                              </p:stCondLst>
                                            </p:cTn>
                                            <p:tgtEl>
                                              <p:spTgt spid="35"/>
                                            </p:tgtEl>
                                            <p:attrNameLst>
                                              <p:attrName>style.visibility</p:attrName>
                                            </p:attrNameLst>
                                          </p:cBhvr>
                                          <p:to>
                                            <p:strVal val="visible"/>
                                          </p:to>
                                        </p:set>
                                        <p:anim calcmode="lin" valueType="num">
                                          <p:cBhvr>
                                            <p:cTn id="23" dur="300" fill="hold"/>
                                            <p:tgtEl>
                                              <p:spTgt spid="35"/>
                                            </p:tgtEl>
                                            <p:attrNameLst>
                                              <p:attrName>ppt_w</p:attrName>
                                            </p:attrNameLst>
                                          </p:cBhvr>
                                          <p:tavLst>
                                            <p:tav tm="0">
                                              <p:val>
                                                <p:fltVal val="0"/>
                                              </p:val>
                                            </p:tav>
                                            <p:tav tm="100000">
                                              <p:val>
                                                <p:strVal val="#ppt_w"/>
                                              </p:val>
                                            </p:tav>
                                          </p:tavLst>
                                        </p:anim>
                                        <p:anim calcmode="lin" valueType="num">
                                          <p:cBhvr>
                                            <p:cTn id="24" dur="300" fill="hold"/>
                                            <p:tgtEl>
                                              <p:spTgt spid="35"/>
                                            </p:tgtEl>
                                            <p:attrNameLst>
                                              <p:attrName>ppt_h</p:attrName>
                                            </p:attrNameLst>
                                          </p:cBhvr>
                                          <p:tavLst>
                                            <p:tav tm="0">
                                              <p:val>
                                                <p:fltVal val="0"/>
                                              </p:val>
                                            </p:tav>
                                            <p:tav tm="100000">
                                              <p:val>
                                                <p:strVal val="#ppt_h"/>
                                              </p:val>
                                            </p:tav>
                                          </p:tavLst>
                                        </p:anim>
                                        <p:animEffect transition="in" filter="fade">
                                          <p:cBhvr>
                                            <p:cTn id="25" dur="300"/>
                                            <p:tgtEl>
                                              <p:spTgt spid="35"/>
                                            </p:tgtEl>
                                          </p:cBhvr>
                                        </p:animEffect>
                                      </p:childTnLst>
                                    </p:cTn>
                                  </p:par>
                                  <p:par>
                                    <p:cTn id="26" presetID="6" presetClass="emph" presetSubtype="0" autoRev="1" fill="hold" grpId="1" nodeType="withEffect">
                                      <p:stCondLst>
                                        <p:cond delay="1600"/>
                                      </p:stCondLst>
                                      <p:childTnLst>
                                        <p:animScale>
                                          <p:cBhvr>
                                            <p:cTn id="27" dur="150" fill="hold"/>
                                            <p:tgtEl>
                                              <p:spTgt spid="35"/>
                                            </p:tgtEl>
                                          </p:cBhvr>
                                          <p:by x="110000" y="110000"/>
                                        </p:animScale>
                                      </p:childTnLst>
                                    </p:cTn>
                                  </p:par>
                                  <p:par>
                                    <p:cTn id="28" presetID="53" presetClass="entr" presetSubtype="16" fill="hold" grpId="0" nodeType="withEffect">
                                      <p:stCondLst>
                                        <p:cond delay="200"/>
                                      </p:stCondLst>
                                      <p:childTnLst>
                                        <p:set>
                                          <p:cBhvr>
                                            <p:cTn id="29" dur="1" fill="hold">
                                              <p:stCondLst>
                                                <p:cond delay="0"/>
                                              </p:stCondLst>
                                            </p:cTn>
                                            <p:tgtEl>
                                              <p:spTgt spid="44"/>
                                            </p:tgtEl>
                                            <p:attrNameLst>
                                              <p:attrName>style.visibility</p:attrName>
                                            </p:attrNameLst>
                                          </p:cBhvr>
                                          <p:to>
                                            <p:strVal val="visible"/>
                                          </p:to>
                                        </p:set>
                                        <p:anim calcmode="lin" valueType="num">
                                          <p:cBhvr>
                                            <p:cTn id="30" dur="300" fill="hold"/>
                                            <p:tgtEl>
                                              <p:spTgt spid="44"/>
                                            </p:tgtEl>
                                            <p:attrNameLst>
                                              <p:attrName>ppt_w</p:attrName>
                                            </p:attrNameLst>
                                          </p:cBhvr>
                                          <p:tavLst>
                                            <p:tav tm="0">
                                              <p:val>
                                                <p:fltVal val="0"/>
                                              </p:val>
                                            </p:tav>
                                            <p:tav tm="100000">
                                              <p:val>
                                                <p:strVal val="#ppt_w"/>
                                              </p:val>
                                            </p:tav>
                                          </p:tavLst>
                                        </p:anim>
                                        <p:anim calcmode="lin" valueType="num">
                                          <p:cBhvr>
                                            <p:cTn id="31" dur="300" fill="hold"/>
                                            <p:tgtEl>
                                              <p:spTgt spid="44"/>
                                            </p:tgtEl>
                                            <p:attrNameLst>
                                              <p:attrName>ppt_h</p:attrName>
                                            </p:attrNameLst>
                                          </p:cBhvr>
                                          <p:tavLst>
                                            <p:tav tm="0">
                                              <p:val>
                                                <p:fltVal val="0"/>
                                              </p:val>
                                            </p:tav>
                                            <p:tav tm="100000">
                                              <p:val>
                                                <p:strVal val="#ppt_h"/>
                                              </p:val>
                                            </p:tav>
                                          </p:tavLst>
                                        </p:anim>
                                        <p:animEffect transition="in" filter="fade">
                                          <p:cBhvr>
                                            <p:cTn id="32" dur="300"/>
                                            <p:tgtEl>
                                              <p:spTgt spid="44"/>
                                            </p:tgtEl>
                                          </p:cBhvr>
                                        </p:animEffect>
                                      </p:childTnLst>
                                    </p:cTn>
                                  </p:par>
                                  <p:par>
                                    <p:cTn id="33" presetID="6" presetClass="emph" presetSubtype="0" autoRev="1" fill="hold" grpId="1" nodeType="withEffect">
                                      <p:stCondLst>
                                        <p:cond delay="500"/>
                                      </p:stCondLst>
                                      <p:childTnLst>
                                        <p:animScale>
                                          <p:cBhvr>
                                            <p:cTn id="34" dur="150" fill="hold"/>
                                            <p:tgtEl>
                                              <p:spTgt spid="44"/>
                                            </p:tgtEl>
                                          </p:cBhvr>
                                          <p:by x="110000" y="110000"/>
                                        </p:animScale>
                                      </p:childTnLst>
                                    </p:cTn>
                                  </p:par>
                                  <p:par>
                                    <p:cTn id="35" presetID="22" presetClass="entr" presetSubtype="4" fill="hold" grpId="0" nodeType="withEffect">
                                      <p:stCondLst>
                                        <p:cond delay="500"/>
                                      </p:stCondLst>
                                      <p:childTnLst>
                                        <p:set>
                                          <p:cBhvr>
                                            <p:cTn id="36" dur="1" fill="hold">
                                              <p:stCondLst>
                                                <p:cond delay="0"/>
                                              </p:stCondLst>
                                            </p:cTn>
                                            <p:tgtEl>
                                              <p:spTgt spid="11"/>
                                            </p:tgtEl>
                                            <p:attrNameLst>
                                              <p:attrName>style.visibility</p:attrName>
                                            </p:attrNameLst>
                                          </p:cBhvr>
                                          <p:to>
                                            <p:strVal val="visible"/>
                                          </p:to>
                                        </p:set>
                                        <p:animEffect transition="in" filter="wipe(down)">
                                          <p:cBhvr>
                                            <p:cTn id="37" dur="500"/>
                                            <p:tgtEl>
                                              <p:spTgt spid="11"/>
                                            </p:tgtEl>
                                          </p:cBhvr>
                                        </p:animEffect>
                                      </p:childTnLst>
                                    </p:cTn>
                                  </p:par>
                                  <p:par>
                                    <p:cTn id="38" presetID="22" presetClass="entr" presetSubtype="4" fill="hold" grpId="0" nodeType="withEffect">
                                      <p:stCondLst>
                                        <p:cond delay="1000"/>
                                      </p:stCondLst>
                                      <p:childTnLst>
                                        <p:set>
                                          <p:cBhvr>
                                            <p:cTn id="39" dur="1" fill="hold">
                                              <p:stCondLst>
                                                <p:cond delay="0"/>
                                              </p:stCondLst>
                                            </p:cTn>
                                            <p:tgtEl>
                                              <p:spTgt spid="22"/>
                                            </p:tgtEl>
                                            <p:attrNameLst>
                                              <p:attrName>style.visibility</p:attrName>
                                            </p:attrNameLst>
                                          </p:cBhvr>
                                          <p:to>
                                            <p:strVal val="visible"/>
                                          </p:to>
                                        </p:set>
                                        <p:animEffect transition="in" filter="wipe(down)">
                                          <p:cBhvr>
                                            <p:cTn id="40" dur="500"/>
                                            <p:tgtEl>
                                              <p:spTgt spid="22"/>
                                            </p:tgtEl>
                                          </p:cBhvr>
                                        </p:animEffect>
                                      </p:childTnLst>
                                    </p:cTn>
                                  </p:par>
                                  <p:par>
                                    <p:cTn id="41" presetID="53" presetClass="entr" presetSubtype="16" fill="hold" grpId="0" nodeType="withEffect">
                                      <p:stCondLst>
                                        <p:cond delay="1500"/>
                                      </p:stCondLst>
                                      <p:childTnLst>
                                        <p:set>
                                          <p:cBhvr>
                                            <p:cTn id="42" dur="1" fill="hold">
                                              <p:stCondLst>
                                                <p:cond delay="0"/>
                                              </p:stCondLst>
                                            </p:cTn>
                                            <p:tgtEl>
                                              <p:spTgt spid="32"/>
                                            </p:tgtEl>
                                            <p:attrNameLst>
                                              <p:attrName>style.visibility</p:attrName>
                                            </p:attrNameLst>
                                          </p:cBhvr>
                                          <p:to>
                                            <p:strVal val="visible"/>
                                          </p:to>
                                        </p:set>
                                        <p:anim calcmode="lin" valueType="num">
                                          <p:cBhvr>
                                            <p:cTn id="43" dur="300" fill="hold"/>
                                            <p:tgtEl>
                                              <p:spTgt spid="32"/>
                                            </p:tgtEl>
                                            <p:attrNameLst>
                                              <p:attrName>ppt_w</p:attrName>
                                            </p:attrNameLst>
                                          </p:cBhvr>
                                          <p:tavLst>
                                            <p:tav tm="0">
                                              <p:val>
                                                <p:fltVal val="0"/>
                                              </p:val>
                                            </p:tav>
                                            <p:tav tm="100000">
                                              <p:val>
                                                <p:strVal val="#ppt_w"/>
                                              </p:val>
                                            </p:tav>
                                          </p:tavLst>
                                        </p:anim>
                                        <p:anim calcmode="lin" valueType="num">
                                          <p:cBhvr>
                                            <p:cTn id="44" dur="300" fill="hold"/>
                                            <p:tgtEl>
                                              <p:spTgt spid="32"/>
                                            </p:tgtEl>
                                            <p:attrNameLst>
                                              <p:attrName>ppt_h</p:attrName>
                                            </p:attrNameLst>
                                          </p:cBhvr>
                                          <p:tavLst>
                                            <p:tav tm="0">
                                              <p:val>
                                                <p:fltVal val="0"/>
                                              </p:val>
                                            </p:tav>
                                            <p:tav tm="100000">
                                              <p:val>
                                                <p:strVal val="#ppt_h"/>
                                              </p:val>
                                            </p:tav>
                                          </p:tavLst>
                                        </p:anim>
                                        <p:animEffect transition="in" filter="fade">
                                          <p:cBhvr>
                                            <p:cTn id="45" dur="300"/>
                                            <p:tgtEl>
                                              <p:spTgt spid="32"/>
                                            </p:tgtEl>
                                          </p:cBhvr>
                                        </p:animEffect>
                                      </p:childTnLst>
                                    </p:cTn>
                                  </p:par>
                                  <p:par>
                                    <p:cTn id="46" presetID="6" presetClass="emph" presetSubtype="0" autoRev="1" fill="hold" grpId="1" nodeType="withEffect">
                                      <p:stCondLst>
                                        <p:cond delay="1800"/>
                                      </p:stCondLst>
                                      <p:childTnLst>
                                        <p:animScale>
                                          <p:cBhvr>
                                            <p:cTn id="47" dur="150" fill="hold"/>
                                            <p:tgtEl>
                                              <p:spTgt spid="32"/>
                                            </p:tgtEl>
                                          </p:cBhvr>
                                          <p:by x="110000" y="110000"/>
                                        </p:animScale>
                                      </p:childTnLst>
                                    </p:cTn>
                                  </p:par>
                                  <p:par>
                                    <p:cTn id="48" presetID="53" presetClass="entr" presetSubtype="16" fill="hold" grpId="0" nodeType="withEffect">
                                      <p:stCondLst>
                                        <p:cond delay="400"/>
                                      </p:stCondLst>
                                      <p:childTnLst>
                                        <p:set>
                                          <p:cBhvr>
                                            <p:cTn id="49" dur="1" fill="hold">
                                              <p:stCondLst>
                                                <p:cond delay="0"/>
                                              </p:stCondLst>
                                            </p:cTn>
                                            <p:tgtEl>
                                              <p:spTgt spid="45"/>
                                            </p:tgtEl>
                                            <p:attrNameLst>
                                              <p:attrName>style.visibility</p:attrName>
                                            </p:attrNameLst>
                                          </p:cBhvr>
                                          <p:to>
                                            <p:strVal val="visible"/>
                                          </p:to>
                                        </p:set>
                                        <p:anim calcmode="lin" valueType="num">
                                          <p:cBhvr>
                                            <p:cTn id="50" dur="300" fill="hold"/>
                                            <p:tgtEl>
                                              <p:spTgt spid="45"/>
                                            </p:tgtEl>
                                            <p:attrNameLst>
                                              <p:attrName>ppt_w</p:attrName>
                                            </p:attrNameLst>
                                          </p:cBhvr>
                                          <p:tavLst>
                                            <p:tav tm="0">
                                              <p:val>
                                                <p:fltVal val="0"/>
                                              </p:val>
                                            </p:tav>
                                            <p:tav tm="100000">
                                              <p:val>
                                                <p:strVal val="#ppt_w"/>
                                              </p:val>
                                            </p:tav>
                                          </p:tavLst>
                                        </p:anim>
                                        <p:anim calcmode="lin" valueType="num">
                                          <p:cBhvr>
                                            <p:cTn id="51" dur="300" fill="hold"/>
                                            <p:tgtEl>
                                              <p:spTgt spid="45"/>
                                            </p:tgtEl>
                                            <p:attrNameLst>
                                              <p:attrName>ppt_h</p:attrName>
                                            </p:attrNameLst>
                                          </p:cBhvr>
                                          <p:tavLst>
                                            <p:tav tm="0">
                                              <p:val>
                                                <p:fltVal val="0"/>
                                              </p:val>
                                            </p:tav>
                                            <p:tav tm="100000">
                                              <p:val>
                                                <p:strVal val="#ppt_h"/>
                                              </p:val>
                                            </p:tav>
                                          </p:tavLst>
                                        </p:anim>
                                        <p:animEffect transition="in" filter="fade">
                                          <p:cBhvr>
                                            <p:cTn id="52" dur="300"/>
                                            <p:tgtEl>
                                              <p:spTgt spid="45"/>
                                            </p:tgtEl>
                                          </p:cBhvr>
                                        </p:animEffect>
                                      </p:childTnLst>
                                    </p:cTn>
                                  </p:par>
                                  <p:par>
                                    <p:cTn id="53" presetID="6" presetClass="emph" presetSubtype="0" autoRev="1" fill="hold" grpId="1" nodeType="withEffect">
                                      <p:stCondLst>
                                        <p:cond delay="700"/>
                                      </p:stCondLst>
                                      <p:childTnLst>
                                        <p:animScale>
                                          <p:cBhvr>
                                            <p:cTn id="54" dur="150" fill="hold"/>
                                            <p:tgtEl>
                                              <p:spTgt spid="45"/>
                                            </p:tgtEl>
                                          </p:cBhvr>
                                          <p:by x="110000" y="110000"/>
                                        </p:animScale>
                                      </p:childTnLst>
                                    </p:cTn>
                                  </p:par>
                                  <p:par>
                                    <p:cTn id="55" presetID="22" presetClass="entr" presetSubtype="4" fill="hold" grpId="0" nodeType="withEffect">
                                      <p:stCondLst>
                                        <p:cond delay="700"/>
                                      </p:stCondLst>
                                      <p:childTnLst>
                                        <p:set>
                                          <p:cBhvr>
                                            <p:cTn id="56" dur="1" fill="hold">
                                              <p:stCondLst>
                                                <p:cond delay="0"/>
                                              </p:stCondLst>
                                            </p:cTn>
                                            <p:tgtEl>
                                              <p:spTgt spid="12"/>
                                            </p:tgtEl>
                                            <p:attrNameLst>
                                              <p:attrName>style.visibility</p:attrName>
                                            </p:attrNameLst>
                                          </p:cBhvr>
                                          <p:to>
                                            <p:strVal val="visible"/>
                                          </p:to>
                                        </p:set>
                                        <p:animEffect transition="in" filter="wipe(down)">
                                          <p:cBhvr>
                                            <p:cTn id="57" dur="500"/>
                                            <p:tgtEl>
                                              <p:spTgt spid="12"/>
                                            </p:tgtEl>
                                          </p:cBhvr>
                                        </p:animEffect>
                                      </p:childTnLst>
                                    </p:cTn>
                                  </p:par>
                                  <p:par>
                                    <p:cTn id="58" presetID="22" presetClass="entr" presetSubtype="4" fill="hold" grpId="0" nodeType="withEffect">
                                      <p:stCondLst>
                                        <p:cond delay="1200"/>
                                      </p:stCondLst>
                                      <p:childTnLst>
                                        <p:set>
                                          <p:cBhvr>
                                            <p:cTn id="59" dur="1" fill="hold">
                                              <p:stCondLst>
                                                <p:cond delay="0"/>
                                              </p:stCondLst>
                                            </p:cTn>
                                            <p:tgtEl>
                                              <p:spTgt spid="26"/>
                                            </p:tgtEl>
                                            <p:attrNameLst>
                                              <p:attrName>style.visibility</p:attrName>
                                            </p:attrNameLst>
                                          </p:cBhvr>
                                          <p:to>
                                            <p:strVal val="visible"/>
                                          </p:to>
                                        </p:set>
                                        <p:animEffect transition="in" filter="wipe(down)">
                                          <p:cBhvr>
                                            <p:cTn id="60" dur="500"/>
                                            <p:tgtEl>
                                              <p:spTgt spid="26"/>
                                            </p:tgtEl>
                                          </p:cBhvr>
                                        </p:animEffect>
                                      </p:childTnLst>
                                    </p:cTn>
                                  </p:par>
                                  <p:par>
                                    <p:cTn id="61" presetID="53" presetClass="entr" presetSubtype="16" fill="hold" grpId="0" nodeType="withEffect">
                                      <p:stCondLst>
                                        <p:cond delay="1700"/>
                                      </p:stCondLst>
                                      <p:childTnLst>
                                        <p:set>
                                          <p:cBhvr>
                                            <p:cTn id="62" dur="1" fill="hold">
                                              <p:stCondLst>
                                                <p:cond delay="0"/>
                                              </p:stCondLst>
                                            </p:cTn>
                                            <p:tgtEl>
                                              <p:spTgt spid="36"/>
                                            </p:tgtEl>
                                            <p:attrNameLst>
                                              <p:attrName>style.visibility</p:attrName>
                                            </p:attrNameLst>
                                          </p:cBhvr>
                                          <p:to>
                                            <p:strVal val="visible"/>
                                          </p:to>
                                        </p:set>
                                        <p:anim calcmode="lin" valueType="num">
                                          <p:cBhvr>
                                            <p:cTn id="63" dur="300" fill="hold"/>
                                            <p:tgtEl>
                                              <p:spTgt spid="36"/>
                                            </p:tgtEl>
                                            <p:attrNameLst>
                                              <p:attrName>ppt_w</p:attrName>
                                            </p:attrNameLst>
                                          </p:cBhvr>
                                          <p:tavLst>
                                            <p:tav tm="0">
                                              <p:val>
                                                <p:fltVal val="0"/>
                                              </p:val>
                                            </p:tav>
                                            <p:tav tm="100000">
                                              <p:val>
                                                <p:strVal val="#ppt_w"/>
                                              </p:val>
                                            </p:tav>
                                          </p:tavLst>
                                        </p:anim>
                                        <p:anim calcmode="lin" valueType="num">
                                          <p:cBhvr>
                                            <p:cTn id="64" dur="300" fill="hold"/>
                                            <p:tgtEl>
                                              <p:spTgt spid="36"/>
                                            </p:tgtEl>
                                            <p:attrNameLst>
                                              <p:attrName>ppt_h</p:attrName>
                                            </p:attrNameLst>
                                          </p:cBhvr>
                                          <p:tavLst>
                                            <p:tav tm="0">
                                              <p:val>
                                                <p:fltVal val="0"/>
                                              </p:val>
                                            </p:tav>
                                            <p:tav tm="100000">
                                              <p:val>
                                                <p:strVal val="#ppt_h"/>
                                              </p:val>
                                            </p:tav>
                                          </p:tavLst>
                                        </p:anim>
                                        <p:animEffect transition="in" filter="fade">
                                          <p:cBhvr>
                                            <p:cTn id="65" dur="300"/>
                                            <p:tgtEl>
                                              <p:spTgt spid="36"/>
                                            </p:tgtEl>
                                          </p:cBhvr>
                                        </p:animEffect>
                                      </p:childTnLst>
                                    </p:cTn>
                                  </p:par>
                                  <p:par>
                                    <p:cTn id="66" presetID="6" presetClass="emph" presetSubtype="0" autoRev="1" fill="hold" grpId="1" nodeType="withEffect">
                                      <p:stCondLst>
                                        <p:cond delay="2000"/>
                                      </p:stCondLst>
                                      <p:childTnLst>
                                        <p:animScale>
                                          <p:cBhvr>
                                            <p:cTn id="67" dur="150" fill="hold"/>
                                            <p:tgtEl>
                                              <p:spTgt spid="36"/>
                                            </p:tgtEl>
                                          </p:cBhvr>
                                          <p:by x="110000" y="110000"/>
                                        </p:animScale>
                                      </p:childTnLst>
                                    </p:cTn>
                                  </p:par>
                                  <p:par>
                                    <p:cTn id="68" presetID="53" presetClass="entr" presetSubtype="16" fill="hold" grpId="0" nodeType="withEffect">
                                      <p:stCondLst>
                                        <p:cond delay="600"/>
                                      </p:stCondLst>
                                      <p:childTnLst>
                                        <p:set>
                                          <p:cBhvr>
                                            <p:cTn id="69" dur="1" fill="hold">
                                              <p:stCondLst>
                                                <p:cond delay="0"/>
                                              </p:stCondLst>
                                            </p:cTn>
                                            <p:tgtEl>
                                              <p:spTgt spid="46"/>
                                            </p:tgtEl>
                                            <p:attrNameLst>
                                              <p:attrName>style.visibility</p:attrName>
                                            </p:attrNameLst>
                                          </p:cBhvr>
                                          <p:to>
                                            <p:strVal val="visible"/>
                                          </p:to>
                                        </p:set>
                                        <p:anim calcmode="lin" valueType="num">
                                          <p:cBhvr>
                                            <p:cTn id="70" dur="300" fill="hold"/>
                                            <p:tgtEl>
                                              <p:spTgt spid="46"/>
                                            </p:tgtEl>
                                            <p:attrNameLst>
                                              <p:attrName>ppt_w</p:attrName>
                                            </p:attrNameLst>
                                          </p:cBhvr>
                                          <p:tavLst>
                                            <p:tav tm="0">
                                              <p:val>
                                                <p:fltVal val="0"/>
                                              </p:val>
                                            </p:tav>
                                            <p:tav tm="100000">
                                              <p:val>
                                                <p:strVal val="#ppt_w"/>
                                              </p:val>
                                            </p:tav>
                                          </p:tavLst>
                                        </p:anim>
                                        <p:anim calcmode="lin" valueType="num">
                                          <p:cBhvr>
                                            <p:cTn id="71" dur="300" fill="hold"/>
                                            <p:tgtEl>
                                              <p:spTgt spid="46"/>
                                            </p:tgtEl>
                                            <p:attrNameLst>
                                              <p:attrName>ppt_h</p:attrName>
                                            </p:attrNameLst>
                                          </p:cBhvr>
                                          <p:tavLst>
                                            <p:tav tm="0">
                                              <p:val>
                                                <p:fltVal val="0"/>
                                              </p:val>
                                            </p:tav>
                                            <p:tav tm="100000">
                                              <p:val>
                                                <p:strVal val="#ppt_h"/>
                                              </p:val>
                                            </p:tav>
                                          </p:tavLst>
                                        </p:anim>
                                        <p:animEffect transition="in" filter="fade">
                                          <p:cBhvr>
                                            <p:cTn id="72" dur="300"/>
                                            <p:tgtEl>
                                              <p:spTgt spid="46"/>
                                            </p:tgtEl>
                                          </p:cBhvr>
                                        </p:animEffect>
                                      </p:childTnLst>
                                    </p:cTn>
                                  </p:par>
                                  <p:par>
                                    <p:cTn id="73" presetID="6" presetClass="emph" presetSubtype="0" autoRev="1" fill="hold" grpId="1" nodeType="withEffect">
                                      <p:stCondLst>
                                        <p:cond delay="900"/>
                                      </p:stCondLst>
                                      <p:childTnLst>
                                        <p:animScale>
                                          <p:cBhvr>
                                            <p:cTn id="74" dur="150" fill="hold"/>
                                            <p:tgtEl>
                                              <p:spTgt spid="46"/>
                                            </p:tgtEl>
                                          </p:cBhvr>
                                          <p:by x="110000" y="110000"/>
                                        </p:animScale>
                                      </p:childTnLst>
                                    </p:cTn>
                                  </p:par>
                                  <p:par>
                                    <p:cTn id="75" presetID="22" presetClass="entr" presetSubtype="4" fill="hold" grpId="0" nodeType="withEffect">
                                      <p:stCondLst>
                                        <p:cond delay="900"/>
                                      </p:stCondLst>
                                      <p:childTnLst>
                                        <p:set>
                                          <p:cBhvr>
                                            <p:cTn id="76" dur="1" fill="hold">
                                              <p:stCondLst>
                                                <p:cond delay="0"/>
                                              </p:stCondLst>
                                            </p:cTn>
                                            <p:tgtEl>
                                              <p:spTgt spid="13"/>
                                            </p:tgtEl>
                                            <p:attrNameLst>
                                              <p:attrName>style.visibility</p:attrName>
                                            </p:attrNameLst>
                                          </p:cBhvr>
                                          <p:to>
                                            <p:strVal val="visible"/>
                                          </p:to>
                                        </p:set>
                                        <p:animEffect transition="in" filter="wipe(down)">
                                          <p:cBhvr>
                                            <p:cTn id="77" dur="500"/>
                                            <p:tgtEl>
                                              <p:spTgt spid="13"/>
                                            </p:tgtEl>
                                          </p:cBhvr>
                                        </p:animEffect>
                                      </p:childTnLst>
                                    </p:cTn>
                                  </p:par>
                                  <p:par>
                                    <p:cTn id="78" presetID="22" presetClass="entr" presetSubtype="4" fill="hold" grpId="0" nodeType="withEffect">
                                      <p:stCondLst>
                                        <p:cond delay="1400"/>
                                      </p:stCondLst>
                                      <p:childTnLst>
                                        <p:set>
                                          <p:cBhvr>
                                            <p:cTn id="79" dur="1" fill="hold">
                                              <p:stCondLst>
                                                <p:cond delay="0"/>
                                              </p:stCondLst>
                                            </p:cTn>
                                            <p:tgtEl>
                                              <p:spTgt spid="30"/>
                                            </p:tgtEl>
                                            <p:attrNameLst>
                                              <p:attrName>style.visibility</p:attrName>
                                            </p:attrNameLst>
                                          </p:cBhvr>
                                          <p:to>
                                            <p:strVal val="visible"/>
                                          </p:to>
                                        </p:set>
                                        <p:animEffect transition="in" filter="wipe(down)">
                                          <p:cBhvr>
                                            <p:cTn id="80" dur="500"/>
                                            <p:tgtEl>
                                              <p:spTgt spid="30"/>
                                            </p:tgtEl>
                                          </p:cBhvr>
                                        </p:animEffect>
                                      </p:childTnLst>
                                    </p:cTn>
                                  </p:par>
                                  <p:par>
                                    <p:cTn id="81" presetID="53" presetClass="entr" presetSubtype="16" fill="hold" grpId="0" nodeType="withEffect">
                                      <p:stCondLst>
                                        <p:cond delay="1900"/>
                                      </p:stCondLst>
                                      <p:childTnLst>
                                        <p:set>
                                          <p:cBhvr>
                                            <p:cTn id="82" dur="1" fill="hold">
                                              <p:stCondLst>
                                                <p:cond delay="0"/>
                                              </p:stCondLst>
                                            </p:cTn>
                                            <p:tgtEl>
                                              <p:spTgt spid="37"/>
                                            </p:tgtEl>
                                            <p:attrNameLst>
                                              <p:attrName>style.visibility</p:attrName>
                                            </p:attrNameLst>
                                          </p:cBhvr>
                                          <p:to>
                                            <p:strVal val="visible"/>
                                          </p:to>
                                        </p:set>
                                        <p:anim calcmode="lin" valueType="num">
                                          <p:cBhvr>
                                            <p:cTn id="83" dur="300" fill="hold"/>
                                            <p:tgtEl>
                                              <p:spTgt spid="37"/>
                                            </p:tgtEl>
                                            <p:attrNameLst>
                                              <p:attrName>ppt_w</p:attrName>
                                            </p:attrNameLst>
                                          </p:cBhvr>
                                          <p:tavLst>
                                            <p:tav tm="0">
                                              <p:val>
                                                <p:fltVal val="0"/>
                                              </p:val>
                                            </p:tav>
                                            <p:tav tm="100000">
                                              <p:val>
                                                <p:strVal val="#ppt_w"/>
                                              </p:val>
                                            </p:tav>
                                          </p:tavLst>
                                        </p:anim>
                                        <p:anim calcmode="lin" valueType="num">
                                          <p:cBhvr>
                                            <p:cTn id="84" dur="300" fill="hold"/>
                                            <p:tgtEl>
                                              <p:spTgt spid="37"/>
                                            </p:tgtEl>
                                            <p:attrNameLst>
                                              <p:attrName>ppt_h</p:attrName>
                                            </p:attrNameLst>
                                          </p:cBhvr>
                                          <p:tavLst>
                                            <p:tav tm="0">
                                              <p:val>
                                                <p:fltVal val="0"/>
                                              </p:val>
                                            </p:tav>
                                            <p:tav tm="100000">
                                              <p:val>
                                                <p:strVal val="#ppt_h"/>
                                              </p:val>
                                            </p:tav>
                                          </p:tavLst>
                                        </p:anim>
                                        <p:animEffect transition="in" filter="fade">
                                          <p:cBhvr>
                                            <p:cTn id="85" dur="300"/>
                                            <p:tgtEl>
                                              <p:spTgt spid="37"/>
                                            </p:tgtEl>
                                          </p:cBhvr>
                                        </p:animEffect>
                                      </p:childTnLst>
                                    </p:cTn>
                                  </p:par>
                                  <p:par>
                                    <p:cTn id="86" presetID="6" presetClass="emph" presetSubtype="0" autoRev="1" fill="hold" grpId="1" nodeType="withEffect">
                                      <p:stCondLst>
                                        <p:cond delay="2200"/>
                                      </p:stCondLst>
                                      <p:childTnLst>
                                        <p:animScale>
                                          <p:cBhvr>
                                            <p:cTn id="87" dur="150" fill="hold"/>
                                            <p:tgtEl>
                                              <p:spTgt spid="37"/>
                                            </p:tgtEl>
                                          </p:cBhvr>
                                          <p:by x="110000" y="110000"/>
                                        </p:animScale>
                                      </p:childTnLst>
                                    </p:cTn>
                                  </p:par>
                                  <p:par>
                                    <p:cTn id="88" presetID="53" presetClass="entr" presetSubtype="16" fill="hold" grpId="0" nodeType="withEffect">
                                      <p:stCondLst>
                                        <p:cond delay="800"/>
                                      </p:stCondLst>
                                      <p:childTnLst>
                                        <p:set>
                                          <p:cBhvr>
                                            <p:cTn id="89" dur="1" fill="hold">
                                              <p:stCondLst>
                                                <p:cond delay="0"/>
                                              </p:stCondLst>
                                            </p:cTn>
                                            <p:tgtEl>
                                              <p:spTgt spid="47"/>
                                            </p:tgtEl>
                                            <p:attrNameLst>
                                              <p:attrName>style.visibility</p:attrName>
                                            </p:attrNameLst>
                                          </p:cBhvr>
                                          <p:to>
                                            <p:strVal val="visible"/>
                                          </p:to>
                                        </p:set>
                                        <p:anim calcmode="lin" valueType="num">
                                          <p:cBhvr>
                                            <p:cTn id="90" dur="300" fill="hold"/>
                                            <p:tgtEl>
                                              <p:spTgt spid="47"/>
                                            </p:tgtEl>
                                            <p:attrNameLst>
                                              <p:attrName>ppt_w</p:attrName>
                                            </p:attrNameLst>
                                          </p:cBhvr>
                                          <p:tavLst>
                                            <p:tav tm="0">
                                              <p:val>
                                                <p:fltVal val="0"/>
                                              </p:val>
                                            </p:tav>
                                            <p:tav tm="100000">
                                              <p:val>
                                                <p:strVal val="#ppt_w"/>
                                              </p:val>
                                            </p:tav>
                                          </p:tavLst>
                                        </p:anim>
                                        <p:anim calcmode="lin" valueType="num">
                                          <p:cBhvr>
                                            <p:cTn id="91" dur="300" fill="hold"/>
                                            <p:tgtEl>
                                              <p:spTgt spid="47"/>
                                            </p:tgtEl>
                                            <p:attrNameLst>
                                              <p:attrName>ppt_h</p:attrName>
                                            </p:attrNameLst>
                                          </p:cBhvr>
                                          <p:tavLst>
                                            <p:tav tm="0">
                                              <p:val>
                                                <p:fltVal val="0"/>
                                              </p:val>
                                            </p:tav>
                                            <p:tav tm="100000">
                                              <p:val>
                                                <p:strVal val="#ppt_h"/>
                                              </p:val>
                                            </p:tav>
                                          </p:tavLst>
                                        </p:anim>
                                        <p:animEffect transition="in" filter="fade">
                                          <p:cBhvr>
                                            <p:cTn id="92" dur="300"/>
                                            <p:tgtEl>
                                              <p:spTgt spid="47"/>
                                            </p:tgtEl>
                                          </p:cBhvr>
                                        </p:animEffect>
                                      </p:childTnLst>
                                    </p:cTn>
                                  </p:par>
                                  <p:par>
                                    <p:cTn id="93" presetID="6" presetClass="emph" presetSubtype="0" autoRev="1" fill="hold" grpId="1" nodeType="withEffect">
                                      <p:stCondLst>
                                        <p:cond delay="1100"/>
                                      </p:stCondLst>
                                      <p:childTnLst>
                                        <p:animScale>
                                          <p:cBhvr>
                                            <p:cTn id="94" dur="150" fill="hold"/>
                                            <p:tgtEl>
                                              <p:spTgt spid="47"/>
                                            </p:tgtEl>
                                          </p:cBhvr>
                                          <p:by x="110000" y="110000"/>
                                        </p:animScale>
                                      </p:childTnLst>
                                    </p:cTn>
                                  </p:par>
                                  <p:par>
                                    <p:cTn id="95" presetID="22" presetClass="entr" presetSubtype="4" fill="hold" grpId="0" nodeType="withEffect">
                                      <p:stCondLst>
                                        <p:cond delay="1100"/>
                                      </p:stCondLst>
                                      <p:childTnLst>
                                        <p:set>
                                          <p:cBhvr>
                                            <p:cTn id="96" dur="1" fill="hold">
                                              <p:stCondLst>
                                                <p:cond delay="0"/>
                                              </p:stCondLst>
                                            </p:cTn>
                                            <p:tgtEl>
                                              <p:spTgt spid="14"/>
                                            </p:tgtEl>
                                            <p:attrNameLst>
                                              <p:attrName>style.visibility</p:attrName>
                                            </p:attrNameLst>
                                          </p:cBhvr>
                                          <p:to>
                                            <p:strVal val="visible"/>
                                          </p:to>
                                        </p:set>
                                        <p:animEffect transition="in" filter="wipe(down)">
                                          <p:cBhvr>
                                            <p:cTn id="97" dur="500"/>
                                            <p:tgtEl>
                                              <p:spTgt spid="14"/>
                                            </p:tgtEl>
                                          </p:cBhvr>
                                        </p:animEffect>
                                      </p:childTnLst>
                                    </p:cTn>
                                  </p:par>
                                  <p:par>
                                    <p:cTn id="98" presetID="22" presetClass="entr" presetSubtype="4" fill="hold" grpId="0" nodeType="withEffect">
                                      <p:stCondLst>
                                        <p:cond delay="1600"/>
                                      </p:stCondLst>
                                      <p:childTnLst>
                                        <p:set>
                                          <p:cBhvr>
                                            <p:cTn id="99" dur="1" fill="hold">
                                              <p:stCondLst>
                                                <p:cond delay="0"/>
                                              </p:stCondLst>
                                            </p:cTn>
                                            <p:tgtEl>
                                              <p:spTgt spid="27"/>
                                            </p:tgtEl>
                                            <p:attrNameLst>
                                              <p:attrName>style.visibility</p:attrName>
                                            </p:attrNameLst>
                                          </p:cBhvr>
                                          <p:to>
                                            <p:strVal val="visible"/>
                                          </p:to>
                                        </p:set>
                                        <p:animEffect transition="in" filter="wipe(down)">
                                          <p:cBhvr>
                                            <p:cTn id="100" dur="500"/>
                                            <p:tgtEl>
                                              <p:spTgt spid="27"/>
                                            </p:tgtEl>
                                          </p:cBhvr>
                                        </p:animEffect>
                                      </p:childTnLst>
                                    </p:cTn>
                                  </p:par>
                                  <p:par>
                                    <p:cTn id="101" presetID="53" presetClass="entr" presetSubtype="16" fill="hold" grpId="0" nodeType="withEffect">
                                      <p:stCondLst>
                                        <p:cond delay="2100"/>
                                      </p:stCondLst>
                                      <p:childTnLst>
                                        <p:set>
                                          <p:cBhvr>
                                            <p:cTn id="102" dur="1" fill="hold">
                                              <p:stCondLst>
                                                <p:cond delay="0"/>
                                              </p:stCondLst>
                                            </p:cTn>
                                            <p:tgtEl>
                                              <p:spTgt spid="38"/>
                                            </p:tgtEl>
                                            <p:attrNameLst>
                                              <p:attrName>style.visibility</p:attrName>
                                            </p:attrNameLst>
                                          </p:cBhvr>
                                          <p:to>
                                            <p:strVal val="visible"/>
                                          </p:to>
                                        </p:set>
                                        <p:anim calcmode="lin" valueType="num">
                                          <p:cBhvr>
                                            <p:cTn id="103" dur="300" fill="hold"/>
                                            <p:tgtEl>
                                              <p:spTgt spid="38"/>
                                            </p:tgtEl>
                                            <p:attrNameLst>
                                              <p:attrName>ppt_w</p:attrName>
                                            </p:attrNameLst>
                                          </p:cBhvr>
                                          <p:tavLst>
                                            <p:tav tm="0">
                                              <p:val>
                                                <p:fltVal val="0"/>
                                              </p:val>
                                            </p:tav>
                                            <p:tav tm="100000">
                                              <p:val>
                                                <p:strVal val="#ppt_w"/>
                                              </p:val>
                                            </p:tav>
                                          </p:tavLst>
                                        </p:anim>
                                        <p:anim calcmode="lin" valueType="num">
                                          <p:cBhvr>
                                            <p:cTn id="104" dur="300" fill="hold"/>
                                            <p:tgtEl>
                                              <p:spTgt spid="38"/>
                                            </p:tgtEl>
                                            <p:attrNameLst>
                                              <p:attrName>ppt_h</p:attrName>
                                            </p:attrNameLst>
                                          </p:cBhvr>
                                          <p:tavLst>
                                            <p:tav tm="0">
                                              <p:val>
                                                <p:fltVal val="0"/>
                                              </p:val>
                                            </p:tav>
                                            <p:tav tm="100000">
                                              <p:val>
                                                <p:strVal val="#ppt_h"/>
                                              </p:val>
                                            </p:tav>
                                          </p:tavLst>
                                        </p:anim>
                                        <p:animEffect transition="in" filter="fade">
                                          <p:cBhvr>
                                            <p:cTn id="105" dur="300"/>
                                            <p:tgtEl>
                                              <p:spTgt spid="38"/>
                                            </p:tgtEl>
                                          </p:cBhvr>
                                        </p:animEffect>
                                      </p:childTnLst>
                                    </p:cTn>
                                  </p:par>
                                  <p:par>
                                    <p:cTn id="106" presetID="6" presetClass="emph" presetSubtype="0" autoRev="1" fill="hold" grpId="1" nodeType="withEffect">
                                      <p:stCondLst>
                                        <p:cond delay="2400"/>
                                      </p:stCondLst>
                                      <p:childTnLst>
                                        <p:animScale>
                                          <p:cBhvr>
                                            <p:cTn id="107" dur="150" fill="hold"/>
                                            <p:tgtEl>
                                              <p:spTgt spid="38"/>
                                            </p:tgtEl>
                                          </p:cBhvr>
                                          <p:by x="110000" y="110000"/>
                                        </p:animScale>
                                      </p:childTnLst>
                                    </p:cTn>
                                  </p:par>
                                  <p:par>
                                    <p:cTn id="108" presetID="53" presetClass="entr" presetSubtype="16" fill="hold" grpId="0" nodeType="withEffect">
                                      <p:stCondLst>
                                        <p:cond delay="1000"/>
                                      </p:stCondLst>
                                      <p:childTnLst>
                                        <p:set>
                                          <p:cBhvr>
                                            <p:cTn id="109" dur="1" fill="hold">
                                              <p:stCondLst>
                                                <p:cond delay="0"/>
                                              </p:stCondLst>
                                            </p:cTn>
                                            <p:tgtEl>
                                              <p:spTgt spid="48"/>
                                            </p:tgtEl>
                                            <p:attrNameLst>
                                              <p:attrName>style.visibility</p:attrName>
                                            </p:attrNameLst>
                                          </p:cBhvr>
                                          <p:to>
                                            <p:strVal val="visible"/>
                                          </p:to>
                                        </p:set>
                                        <p:anim calcmode="lin" valueType="num">
                                          <p:cBhvr>
                                            <p:cTn id="110" dur="300" fill="hold"/>
                                            <p:tgtEl>
                                              <p:spTgt spid="48"/>
                                            </p:tgtEl>
                                            <p:attrNameLst>
                                              <p:attrName>ppt_w</p:attrName>
                                            </p:attrNameLst>
                                          </p:cBhvr>
                                          <p:tavLst>
                                            <p:tav tm="0">
                                              <p:val>
                                                <p:fltVal val="0"/>
                                              </p:val>
                                            </p:tav>
                                            <p:tav tm="100000">
                                              <p:val>
                                                <p:strVal val="#ppt_w"/>
                                              </p:val>
                                            </p:tav>
                                          </p:tavLst>
                                        </p:anim>
                                        <p:anim calcmode="lin" valueType="num">
                                          <p:cBhvr>
                                            <p:cTn id="111" dur="300" fill="hold"/>
                                            <p:tgtEl>
                                              <p:spTgt spid="48"/>
                                            </p:tgtEl>
                                            <p:attrNameLst>
                                              <p:attrName>ppt_h</p:attrName>
                                            </p:attrNameLst>
                                          </p:cBhvr>
                                          <p:tavLst>
                                            <p:tav tm="0">
                                              <p:val>
                                                <p:fltVal val="0"/>
                                              </p:val>
                                            </p:tav>
                                            <p:tav tm="100000">
                                              <p:val>
                                                <p:strVal val="#ppt_h"/>
                                              </p:val>
                                            </p:tav>
                                          </p:tavLst>
                                        </p:anim>
                                        <p:animEffect transition="in" filter="fade">
                                          <p:cBhvr>
                                            <p:cTn id="112" dur="300"/>
                                            <p:tgtEl>
                                              <p:spTgt spid="48"/>
                                            </p:tgtEl>
                                          </p:cBhvr>
                                        </p:animEffect>
                                      </p:childTnLst>
                                    </p:cTn>
                                  </p:par>
                                  <p:par>
                                    <p:cTn id="113" presetID="6" presetClass="emph" presetSubtype="0" autoRev="1" fill="hold" grpId="1" nodeType="withEffect">
                                      <p:stCondLst>
                                        <p:cond delay="1300"/>
                                      </p:stCondLst>
                                      <p:childTnLst>
                                        <p:animScale>
                                          <p:cBhvr>
                                            <p:cTn id="114" dur="150" fill="hold"/>
                                            <p:tgtEl>
                                              <p:spTgt spid="48"/>
                                            </p:tgtEl>
                                          </p:cBhvr>
                                          <p:by x="110000" y="110000"/>
                                        </p:animScale>
                                      </p:childTnLst>
                                    </p:cTn>
                                  </p:par>
                                  <p:par>
                                    <p:cTn id="115" presetID="22" presetClass="entr" presetSubtype="4" fill="hold" grpId="0" nodeType="withEffect">
                                      <p:stCondLst>
                                        <p:cond delay="1300"/>
                                      </p:stCondLst>
                                      <p:childTnLst>
                                        <p:set>
                                          <p:cBhvr>
                                            <p:cTn id="116" dur="1" fill="hold">
                                              <p:stCondLst>
                                                <p:cond delay="0"/>
                                              </p:stCondLst>
                                            </p:cTn>
                                            <p:tgtEl>
                                              <p:spTgt spid="15"/>
                                            </p:tgtEl>
                                            <p:attrNameLst>
                                              <p:attrName>style.visibility</p:attrName>
                                            </p:attrNameLst>
                                          </p:cBhvr>
                                          <p:to>
                                            <p:strVal val="visible"/>
                                          </p:to>
                                        </p:set>
                                        <p:animEffect transition="in" filter="wipe(down)">
                                          <p:cBhvr>
                                            <p:cTn id="117" dur="500"/>
                                            <p:tgtEl>
                                              <p:spTgt spid="15"/>
                                            </p:tgtEl>
                                          </p:cBhvr>
                                        </p:animEffect>
                                      </p:childTnLst>
                                    </p:cTn>
                                  </p:par>
                                  <p:par>
                                    <p:cTn id="118" presetID="22" presetClass="entr" presetSubtype="4" fill="hold" grpId="0" nodeType="withEffect">
                                      <p:stCondLst>
                                        <p:cond delay="1800"/>
                                      </p:stCondLst>
                                      <p:childTnLst>
                                        <p:set>
                                          <p:cBhvr>
                                            <p:cTn id="119" dur="1" fill="hold">
                                              <p:stCondLst>
                                                <p:cond delay="0"/>
                                              </p:stCondLst>
                                            </p:cTn>
                                            <p:tgtEl>
                                              <p:spTgt spid="23"/>
                                            </p:tgtEl>
                                            <p:attrNameLst>
                                              <p:attrName>style.visibility</p:attrName>
                                            </p:attrNameLst>
                                          </p:cBhvr>
                                          <p:to>
                                            <p:strVal val="visible"/>
                                          </p:to>
                                        </p:set>
                                        <p:animEffect transition="in" filter="wipe(down)">
                                          <p:cBhvr>
                                            <p:cTn id="120" dur="500"/>
                                            <p:tgtEl>
                                              <p:spTgt spid="23"/>
                                            </p:tgtEl>
                                          </p:cBhvr>
                                        </p:animEffect>
                                      </p:childTnLst>
                                    </p:cTn>
                                  </p:par>
                                  <p:par>
                                    <p:cTn id="121" presetID="53" presetClass="entr" presetSubtype="16" fill="hold" grpId="0" nodeType="withEffect">
                                      <p:stCondLst>
                                        <p:cond delay="2300"/>
                                      </p:stCondLst>
                                      <p:childTnLst>
                                        <p:set>
                                          <p:cBhvr>
                                            <p:cTn id="122" dur="1" fill="hold">
                                              <p:stCondLst>
                                                <p:cond delay="0"/>
                                              </p:stCondLst>
                                            </p:cTn>
                                            <p:tgtEl>
                                              <p:spTgt spid="39"/>
                                            </p:tgtEl>
                                            <p:attrNameLst>
                                              <p:attrName>style.visibility</p:attrName>
                                            </p:attrNameLst>
                                          </p:cBhvr>
                                          <p:to>
                                            <p:strVal val="visible"/>
                                          </p:to>
                                        </p:set>
                                        <p:anim calcmode="lin" valueType="num">
                                          <p:cBhvr>
                                            <p:cTn id="123" dur="300" fill="hold"/>
                                            <p:tgtEl>
                                              <p:spTgt spid="39"/>
                                            </p:tgtEl>
                                            <p:attrNameLst>
                                              <p:attrName>ppt_w</p:attrName>
                                            </p:attrNameLst>
                                          </p:cBhvr>
                                          <p:tavLst>
                                            <p:tav tm="0">
                                              <p:val>
                                                <p:fltVal val="0"/>
                                              </p:val>
                                            </p:tav>
                                            <p:tav tm="100000">
                                              <p:val>
                                                <p:strVal val="#ppt_w"/>
                                              </p:val>
                                            </p:tav>
                                          </p:tavLst>
                                        </p:anim>
                                        <p:anim calcmode="lin" valueType="num">
                                          <p:cBhvr>
                                            <p:cTn id="124" dur="300" fill="hold"/>
                                            <p:tgtEl>
                                              <p:spTgt spid="39"/>
                                            </p:tgtEl>
                                            <p:attrNameLst>
                                              <p:attrName>ppt_h</p:attrName>
                                            </p:attrNameLst>
                                          </p:cBhvr>
                                          <p:tavLst>
                                            <p:tav tm="0">
                                              <p:val>
                                                <p:fltVal val="0"/>
                                              </p:val>
                                            </p:tav>
                                            <p:tav tm="100000">
                                              <p:val>
                                                <p:strVal val="#ppt_h"/>
                                              </p:val>
                                            </p:tav>
                                          </p:tavLst>
                                        </p:anim>
                                        <p:animEffect transition="in" filter="fade">
                                          <p:cBhvr>
                                            <p:cTn id="125" dur="300"/>
                                            <p:tgtEl>
                                              <p:spTgt spid="39"/>
                                            </p:tgtEl>
                                          </p:cBhvr>
                                        </p:animEffect>
                                      </p:childTnLst>
                                    </p:cTn>
                                  </p:par>
                                  <p:par>
                                    <p:cTn id="126" presetID="6" presetClass="emph" presetSubtype="0" autoRev="1" fill="hold" grpId="1" nodeType="withEffect">
                                      <p:stCondLst>
                                        <p:cond delay="2600"/>
                                      </p:stCondLst>
                                      <p:childTnLst>
                                        <p:animScale>
                                          <p:cBhvr>
                                            <p:cTn id="127" dur="150" fill="hold"/>
                                            <p:tgtEl>
                                              <p:spTgt spid="39"/>
                                            </p:tgtEl>
                                          </p:cBhvr>
                                          <p:by x="110000" y="110000"/>
                                        </p:animScale>
                                      </p:childTnLst>
                                    </p:cTn>
                                  </p:par>
                                  <p:par>
                                    <p:cTn id="128" presetID="53" presetClass="entr" presetSubtype="16" fill="hold" grpId="0" nodeType="withEffect">
                                      <p:stCondLst>
                                        <p:cond delay="1200"/>
                                      </p:stCondLst>
                                      <p:childTnLst>
                                        <p:set>
                                          <p:cBhvr>
                                            <p:cTn id="129" dur="1" fill="hold">
                                              <p:stCondLst>
                                                <p:cond delay="0"/>
                                              </p:stCondLst>
                                            </p:cTn>
                                            <p:tgtEl>
                                              <p:spTgt spid="49"/>
                                            </p:tgtEl>
                                            <p:attrNameLst>
                                              <p:attrName>style.visibility</p:attrName>
                                            </p:attrNameLst>
                                          </p:cBhvr>
                                          <p:to>
                                            <p:strVal val="visible"/>
                                          </p:to>
                                        </p:set>
                                        <p:anim calcmode="lin" valueType="num">
                                          <p:cBhvr>
                                            <p:cTn id="130" dur="300" fill="hold"/>
                                            <p:tgtEl>
                                              <p:spTgt spid="49"/>
                                            </p:tgtEl>
                                            <p:attrNameLst>
                                              <p:attrName>ppt_w</p:attrName>
                                            </p:attrNameLst>
                                          </p:cBhvr>
                                          <p:tavLst>
                                            <p:tav tm="0">
                                              <p:val>
                                                <p:fltVal val="0"/>
                                              </p:val>
                                            </p:tav>
                                            <p:tav tm="100000">
                                              <p:val>
                                                <p:strVal val="#ppt_w"/>
                                              </p:val>
                                            </p:tav>
                                          </p:tavLst>
                                        </p:anim>
                                        <p:anim calcmode="lin" valueType="num">
                                          <p:cBhvr>
                                            <p:cTn id="131" dur="300" fill="hold"/>
                                            <p:tgtEl>
                                              <p:spTgt spid="49"/>
                                            </p:tgtEl>
                                            <p:attrNameLst>
                                              <p:attrName>ppt_h</p:attrName>
                                            </p:attrNameLst>
                                          </p:cBhvr>
                                          <p:tavLst>
                                            <p:tav tm="0">
                                              <p:val>
                                                <p:fltVal val="0"/>
                                              </p:val>
                                            </p:tav>
                                            <p:tav tm="100000">
                                              <p:val>
                                                <p:strVal val="#ppt_h"/>
                                              </p:val>
                                            </p:tav>
                                          </p:tavLst>
                                        </p:anim>
                                        <p:animEffect transition="in" filter="fade">
                                          <p:cBhvr>
                                            <p:cTn id="132" dur="300"/>
                                            <p:tgtEl>
                                              <p:spTgt spid="49"/>
                                            </p:tgtEl>
                                          </p:cBhvr>
                                        </p:animEffect>
                                      </p:childTnLst>
                                    </p:cTn>
                                  </p:par>
                                  <p:par>
                                    <p:cTn id="133" presetID="6" presetClass="emph" presetSubtype="0" autoRev="1" fill="hold" grpId="1" nodeType="withEffect">
                                      <p:stCondLst>
                                        <p:cond delay="1500"/>
                                      </p:stCondLst>
                                      <p:childTnLst>
                                        <p:animScale>
                                          <p:cBhvr>
                                            <p:cTn id="134" dur="150" fill="hold"/>
                                            <p:tgtEl>
                                              <p:spTgt spid="49"/>
                                            </p:tgtEl>
                                          </p:cBhvr>
                                          <p:by x="110000" y="110000"/>
                                        </p:animScale>
                                      </p:childTnLst>
                                    </p:cTn>
                                  </p:par>
                                  <p:par>
                                    <p:cTn id="135" presetID="22" presetClass="entr" presetSubtype="4" fill="hold" grpId="0" nodeType="withEffect">
                                      <p:stCondLst>
                                        <p:cond delay="1500"/>
                                      </p:stCondLst>
                                      <p:childTnLst>
                                        <p:set>
                                          <p:cBhvr>
                                            <p:cTn id="136" dur="1" fill="hold">
                                              <p:stCondLst>
                                                <p:cond delay="0"/>
                                              </p:stCondLst>
                                            </p:cTn>
                                            <p:tgtEl>
                                              <p:spTgt spid="16"/>
                                            </p:tgtEl>
                                            <p:attrNameLst>
                                              <p:attrName>style.visibility</p:attrName>
                                            </p:attrNameLst>
                                          </p:cBhvr>
                                          <p:to>
                                            <p:strVal val="visible"/>
                                          </p:to>
                                        </p:set>
                                        <p:animEffect transition="in" filter="wipe(down)">
                                          <p:cBhvr>
                                            <p:cTn id="137" dur="500"/>
                                            <p:tgtEl>
                                              <p:spTgt spid="16"/>
                                            </p:tgtEl>
                                          </p:cBhvr>
                                        </p:animEffect>
                                      </p:childTnLst>
                                    </p:cTn>
                                  </p:par>
                                  <p:par>
                                    <p:cTn id="138" presetID="22" presetClass="entr" presetSubtype="4" fill="hold" grpId="0" nodeType="withEffect">
                                      <p:stCondLst>
                                        <p:cond delay="2000"/>
                                      </p:stCondLst>
                                      <p:childTnLst>
                                        <p:set>
                                          <p:cBhvr>
                                            <p:cTn id="139" dur="1" fill="hold">
                                              <p:stCondLst>
                                                <p:cond delay="0"/>
                                              </p:stCondLst>
                                            </p:cTn>
                                            <p:tgtEl>
                                              <p:spTgt spid="28"/>
                                            </p:tgtEl>
                                            <p:attrNameLst>
                                              <p:attrName>style.visibility</p:attrName>
                                            </p:attrNameLst>
                                          </p:cBhvr>
                                          <p:to>
                                            <p:strVal val="visible"/>
                                          </p:to>
                                        </p:set>
                                        <p:animEffect transition="in" filter="wipe(down)">
                                          <p:cBhvr>
                                            <p:cTn id="140" dur="500"/>
                                            <p:tgtEl>
                                              <p:spTgt spid="28"/>
                                            </p:tgtEl>
                                          </p:cBhvr>
                                        </p:animEffect>
                                      </p:childTnLst>
                                    </p:cTn>
                                  </p:par>
                                  <p:par>
                                    <p:cTn id="141" presetID="53" presetClass="entr" presetSubtype="16" fill="hold" grpId="0" nodeType="withEffect">
                                      <p:stCondLst>
                                        <p:cond delay="2500"/>
                                      </p:stCondLst>
                                      <p:childTnLst>
                                        <p:set>
                                          <p:cBhvr>
                                            <p:cTn id="142" dur="1" fill="hold">
                                              <p:stCondLst>
                                                <p:cond delay="0"/>
                                              </p:stCondLst>
                                            </p:cTn>
                                            <p:tgtEl>
                                              <p:spTgt spid="40"/>
                                            </p:tgtEl>
                                            <p:attrNameLst>
                                              <p:attrName>style.visibility</p:attrName>
                                            </p:attrNameLst>
                                          </p:cBhvr>
                                          <p:to>
                                            <p:strVal val="visible"/>
                                          </p:to>
                                        </p:set>
                                        <p:anim calcmode="lin" valueType="num">
                                          <p:cBhvr>
                                            <p:cTn id="143" dur="300" fill="hold"/>
                                            <p:tgtEl>
                                              <p:spTgt spid="40"/>
                                            </p:tgtEl>
                                            <p:attrNameLst>
                                              <p:attrName>ppt_w</p:attrName>
                                            </p:attrNameLst>
                                          </p:cBhvr>
                                          <p:tavLst>
                                            <p:tav tm="0">
                                              <p:val>
                                                <p:fltVal val="0"/>
                                              </p:val>
                                            </p:tav>
                                            <p:tav tm="100000">
                                              <p:val>
                                                <p:strVal val="#ppt_w"/>
                                              </p:val>
                                            </p:tav>
                                          </p:tavLst>
                                        </p:anim>
                                        <p:anim calcmode="lin" valueType="num">
                                          <p:cBhvr>
                                            <p:cTn id="144" dur="300" fill="hold"/>
                                            <p:tgtEl>
                                              <p:spTgt spid="40"/>
                                            </p:tgtEl>
                                            <p:attrNameLst>
                                              <p:attrName>ppt_h</p:attrName>
                                            </p:attrNameLst>
                                          </p:cBhvr>
                                          <p:tavLst>
                                            <p:tav tm="0">
                                              <p:val>
                                                <p:fltVal val="0"/>
                                              </p:val>
                                            </p:tav>
                                            <p:tav tm="100000">
                                              <p:val>
                                                <p:strVal val="#ppt_h"/>
                                              </p:val>
                                            </p:tav>
                                          </p:tavLst>
                                        </p:anim>
                                        <p:animEffect transition="in" filter="fade">
                                          <p:cBhvr>
                                            <p:cTn id="145" dur="300"/>
                                            <p:tgtEl>
                                              <p:spTgt spid="40"/>
                                            </p:tgtEl>
                                          </p:cBhvr>
                                        </p:animEffect>
                                      </p:childTnLst>
                                    </p:cTn>
                                  </p:par>
                                  <p:par>
                                    <p:cTn id="146" presetID="6" presetClass="emph" presetSubtype="0" autoRev="1" fill="hold" grpId="1" nodeType="withEffect">
                                      <p:stCondLst>
                                        <p:cond delay="2800"/>
                                      </p:stCondLst>
                                      <p:childTnLst>
                                        <p:animScale>
                                          <p:cBhvr>
                                            <p:cTn id="147" dur="150" fill="hold"/>
                                            <p:tgtEl>
                                              <p:spTgt spid="40"/>
                                            </p:tgtEl>
                                          </p:cBhvr>
                                          <p:by x="110000" y="110000"/>
                                        </p:animScale>
                                      </p:childTnLst>
                                    </p:cTn>
                                  </p:par>
                                  <p:par>
                                    <p:cTn id="148" presetID="53" presetClass="entr" presetSubtype="16" fill="hold" grpId="0" nodeType="withEffect">
                                      <p:stCondLst>
                                        <p:cond delay="1400"/>
                                      </p:stCondLst>
                                      <p:childTnLst>
                                        <p:set>
                                          <p:cBhvr>
                                            <p:cTn id="149" dur="1" fill="hold">
                                              <p:stCondLst>
                                                <p:cond delay="0"/>
                                              </p:stCondLst>
                                            </p:cTn>
                                            <p:tgtEl>
                                              <p:spTgt spid="50"/>
                                            </p:tgtEl>
                                            <p:attrNameLst>
                                              <p:attrName>style.visibility</p:attrName>
                                            </p:attrNameLst>
                                          </p:cBhvr>
                                          <p:to>
                                            <p:strVal val="visible"/>
                                          </p:to>
                                        </p:set>
                                        <p:anim calcmode="lin" valueType="num">
                                          <p:cBhvr>
                                            <p:cTn id="150" dur="300" fill="hold"/>
                                            <p:tgtEl>
                                              <p:spTgt spid="50"/>
                                            </p:tgtEl>
                                            <p:attrNameLst>
                                              <p:attrName>ppt_w</p:attrName>
                                            </p:attrNameLst>
                                          </p:cBhvr>
                                          <p:tavLst>
                                            <p:tav tm="0">
                                              <p:val>
                                                <p:fltVal val="0"/>
                                              </p:val>
                                            </p:tav>
                                            <p:tav tm="100000">
                                              <p:val>
                                                <p:strVal val="#ppt_w"/>
                                              </p:val>
                                            </p:tav>
                                          </p:tavLst>
                                        </p:anim>
                                        <p:anim calcmode="lin" valueType="num">
                                          <p:cBhvr>
                                            <p:cTn id="151" dur="300" fill="hold"/>
                                            <p:tgtEl>
                                              <p:spTgt spid="50"/>
                                            </p:tgtEl>
                                            <p:attrNameLst>
                                              <p:attrName>ppt_h</p:attrName>
                                            </p:attrNameLst>
                                          </p:cBhvr>
                                          <p:tavLst>
                                            <p:tav tm="0">
                                              <p:val>
                                                <p:fltVal val="0"/>
                                              </p:val>
                                            </p:tav>
                                            <p:tav tm="100000">
                                              <p:val>
                                                <p:strVal val="#ppt_h"/>
                                              </p:val>
                                            </p:tav>
                                          </p:tavLst>
                                        </p:anim>
                                        <p:animEffect transition="in" filter="fade">
                                          <p:cBhvr>
                                            <p:cTn id="152" dur="300"/>
                                            <p:tgtEl>
                                              <p:spTgt spid="50"/>
                                            </p:tgtEl>
                                          </p:cBhvr>
                                        </p:animEffect>
                                      </p:childTnLst>
                                    </p:cTn>
                                  </p:par>
                                  <p:par>
                                    <p:cTn id="153" presetID="6" presetClass="emph" presetSubtype="0" autoRev="1" fill="hold" grpId="1" nodeType="withEffect">
                                      <p:stCondLst>
                                        <p:cond delay="1700"/>
                                      </p:stCondLst>
                                      <p:childTnLst>
                                        <p:animScale>
                                          <p:cBhvr>
                                            <p:cTn id="154" dur="150" fill="hold"/>
                                            <p:tgtEl>
                                              <p:spTgt spid="50"/>
                                            </p:tgtEl>
                                          </p:cBhvr>
                                          <p:by x="110000" y="110000"/>
                                        </p:animScale>
                                      </p:childTnLst>
                                    </p:cTn>
                                  </p:par>
                                  <p:par>
                                    <p:cTn id="155" presetID="22" presetClass="entr" presetSubtype="4" fill="hold" grpId="0" nodeType="withEffect">
                                      <p:stCondLst>
                                        <p:cond delay="1700"/>
                                      </p:stCondLst>
                                      <p:childTnLst>
                                        <p:set>
                                          <p:cBhvr>
                                            <p:cTn id="156" dur="1" fill="hold">
                                              <p:stCondLst>
                                                <p:cond delay="0"/>
                                              </p:stCondLst>
                                            </p:cTn>
                                            <p:tgtEl>
                                              <p:spTgt spid="17"/>
                                            </p:tgtEl>
                                            <p:attrNameLst>
                                              <p:attrName>style.visibility</p:attrName>
                                            </p:attrNameLst>
                                          </p:cBhvr>
                                          <p:to>
                                            <p:strVal val="visible"/>
                                          </p:to>
                                        </p:set>
                                        <p:animEffect transition="in" filter="wipe(down)">
                                          <p:cBhvr>
                                            <p:cTn id="157" dur="500"/>
                                            <p:tgtEl>
                                              <p:spTgt spid="17"/>
                                            </p:tgtEl>
                                          </p:cBhvr>
                                        </p:animEffect>
                                      </p:childTnLst>
                                    </p:cTn>
                                  </p:par>
                                  <p:par>
                                    <p:cTn id="158" presetID="22" presetClass="entr" presetSubtype="4" fill="hold" grpId="0" nodeType="withEffect">
                                      <p:stCondLst>
                                        <p:cond delay="2200"/>
                                      </p:stCondLst>
                                      <p:childTnLst>
                                        <p:set>
                                          <p:cBhvr>
                                            <p:cTn id="159" dur="1" fill="hold">
                                              <p:stCondLst>
                                                <p:cond delay="0"/>
                                              </p:stCondLst>
                                            </p:cTn>
                                            <p:tgtEl>
                                              <p:spTgt spid="24"/>
                                            </p:tgtEl>
                                            <p:attrNameLst>
                                              <p:attrName>style.visibility</p:attrName>
                                            </p:attrNameLst>
                                          </p:cBhvr>
                                          <p:to>
                                            <p:strVal val="visible"/>
                                          </p:to>
                                        </p:set>
                                        <p:animEffect transition="in" filter="wipe(down)">
                                          <p:cBhvr>
                                            <p:cTn id="160" dur="500"/>
                                            <p:tgtEl>
                                              <p:spTgt spid="24"/>
                                            </p:tgtEl>
                                          </p:cBhvr>
                                        </p:animEffect>
                                      </p:childTnLst>
                                    </p:cTn>
                                  </p:par>
                                  <p:par>
                                    <p:cTn id="161" presetID="53" presetClass="entr" presetSubtype="16" fill="hold" grpId="0" nodeType="withEffect">
                                      <p:stCondLst>
                                        <p:cond delay="2700"/>
                                      </p:stCondLst>
                                      <p:childTnLst>
                                        <p:set>
                                          <p:cBhvr>
                                            <p:cTn id="162" dur="1" fill="hold">
                                              <p:stCondLst>
                                                <p:cond delay="0"/>
                                              </p:stCondLst>
                                            </p:cTn>
                                            <p:tgtEl>
                                              <p:spTgt spid="41"/>
                                            </p:tgtEl>
                                            <p:attrNameLst>
                                              <p:attrName>style.visibility</p:attrName>
                                            </p:attrNameLst>
                                          </p:cBhvr>
                                          <p:to>
                                            <p:strVal val="visible"/>
                                          </p:to>
                                        </p:set>
                                        <p:anim calcmode="lin" valueType="num">
                                          <p:cBhvr>
                                            <p:cTn id="163" dur="300" fill="hold"/>
                                            <p:tgtEl>
                                              <p:spTgt spid="41"/>
                                            </p:tgtEl>
                                            <p:attrNameLst>
                                              <p:attrName>ppt_w</p:attrName>
                                            </p:attrNameLst>
                                          </p:cBhvr>
                                          <p:tavLst>
                                            <p:tav tm="0">
                                              <p:val>
                                                <p:fltVal val="0"/>
                                              </p:val>
                                            </p:tav>
                                            <p:tav tm="100000">
                                              <p:val>
                                                <p:strVal val="#ppt_w"/>
                                              </p:val>
                                            </p:tav>
                                          </p:tavLst>
                                        </p:anim>
                                        <p:anim calcmode="lin" valueType="num">
                                          <p:cBhvr>
                                            <p:cTn id="164" dur="300" fill="hold"/>
                                            <p:tgtEl>
                                              <p:spTgt spid="41"/>
                                            </p:tgtEl>
                                            <p:attrNameLst>
                                              <p:attrName>ppt_h</p:attrName>
                                            </p:attrNameLst>
                                          </p:cBhvr>
                                          <p:tavLst>
                                            <p:tav tm="0">
                                              <p:val>
                                                <p:fltVal val="0"/>
                                              </p:val>
                                            </p:tav>
                                            <p:tav tm="100000">
                                              <p:val>
                                                <p:strVal val="#ppt_h"/>
                                              </p:val>
                                            </p:tav>
                                          </p:tavLst>
                                        </p:anim>
                                        <p:animEffect transition="in" filter="fade">
                                          <p:cBhvr>
                                            <p:cTn id="165" dur="300"/>
                                            <p:tgtEl>
                                              <p:spTgt spid="41"/>
                                            </p:tgtEl>
                                          </p:cBhvr>
                                        </p:animEffect>
                                      </p:childTnLst>
                                    </p:cTn>
                                  </p:par>
                                  <p:par>
                                    <p:cTn id="166" presetID="6" presetClass="emph" presetSubtype="0" autoRev="1" fill="hold" grpId="1" nodeType="withEffect">
                                      <p:stCondLst>
                                        <p:cond delay="3000"/>
                                      </p:stCondLst>
                                      <p:childTnLst>
                                        <p:animScale>
                                          <p:cBhvr>
                                            <p:cTn id="167" dur="150" fill="hold"/>
                                            <p:tgtEl>
                                              <p:spTgt spid="41"/>
                                            </p:tgtEl>
                                          </p:cBhvr>
                                          <p:by x="110000" y="110000"/>
                                        </p:animScale>
                                      </p:childTnLst>
                                    </p:cTn>
                                  </p:par>
                                  <p:par>
                                    <p:cTn id="168" presetID="53" presetClass="entr" presetSubtype="16" fill="hold" grpId="0" nodeType="withEffect">
                                      <p:stCondLst>
                                        <p:cond delay="1600"/>
                                      </p:stCondLst>
                                      <p:childTnLst>
                                        <p:set>
                                          <p:cBhvr>
                                            <p:cTn id="169" dur="1" fill="hold">
                                              <p:stCondLst>
                                                <p:cond delay="0"/>
                                              </p:stCondLst>
                                            </p:cTn>
                                            <p:tgtEl>
                                              <p:spTgt spid="51"/>
                                            </p:tgtEl>
                                            <p:attrNameLst>
                                              <p:attrName>style.visibility</p:attrName>
                                            </p:attrNameLst>
                                          </p:cBhvr>
                                          <p:to>
                                            <p:strVal val="visible"/>
                                          </p:to>
                                        </p:set>
                                        <p:anim calcmode="lin" valueType="num">
                                          <p:cBhvr>
                                            <p:cTn id="170" dur="300" fill="hold"/>
                                            <p:tgtEl>
                                              <p:spTgt spid="51"/>
                                            </p:tgtEl>
                                            <p:attrNameLst>
                                              <p:attrName>ppt_w</p:attrName>
                                            </p:attrNameLst>
                                          </p:cBhvr>
                                          <p:tavLst>
                                            <p:tav tm="0">
                                              <p:val>
                                                <p:fltVal val="0"/>
                                              </p:val>
                                            </p:tav>
                                            <p:tav tm="100000">
                                              <p:val>
                                                <p:strVal val="#ppt_w"/>
                                              </p:val>
                                            </p:tav>
                                          </p:tavLst>
                                        </p:anim>
                                        <p:anim calcmode="lin" valueType="num">
                                          <p:cBhvr>
                                            <p:cTn id="171" dur="300" fill="hold"/>
                                            <p:tgtEl>
                                              <p:spTgt spid="51"/>
                                            </p:tgtEl>
                                            <p:attrNameLst>
                                              <p:attrName>ppt_h</p:attrName>
                                            </p:attrNameLst>
                                          </p:cBhvr>
                                          <p:tavLst>
                                            <p:tav tm="0">
                                              <p:val>
                                                <p:fltVal val="0"/>
                                              </p:val>
                                            </p:tav>
                                            <p:tav tm="100000">
                                              <p:val>
                                                <p:strVal val="#ppt_h"/>
                                              </p:val>
                                            </p:tav>
                                          </p:tavLst>
                                        </p:anim>
                                        <p:animEffect transition="in" filter="fade">
                                          <p:cBhvr>
                                            <p:cTn id="172" dur="300"/>
                                            <p:tgtEl>
                                              <p:spTgt spid="51"/>
                                            </p:tgtEl>
                                          </p:cBhvr>
                                        </p:animEffect>
                                      </p:childTnLst>
                                    </p:cTn>
                                  </p:par>
                                  <p:par>
                                    <p:cTn id="173" presetID="6" presetClass="emph" presetSubtype="0" autoRev="1" fill="hold" grpId="1" nodeType="withEffect">
                                      <p:stCondLst>
                                        <p:cond delay="1900"/>
                                      </p:stCondLst>
                                      <p:childTnLst>
                                        <p:animScale>
                                          <p:cBhvr>
                                            <p:cTn id="174" dur="150" fill="hold"/>
                                            <p:tgtEl>
                                              <p:spTgt spid="51"/>
                                            </p:tgtEl>
                                          </p:cBhvr>
                                          <p:by x="110000" y="110000"/>
                                        </p:animScale>
                                      </p:childTnLst>
                                    </p:cTn>
                                  </p:par>
                                  <p:par>
                                    <p:cTn id="175" presetID="22" presetClass="entr" presetSubtype="4" fill="hold" grpId="0" nodeType="withEffect">
                                      <p:stCondLst>
                                        <p:cond delay="1900"/>
                                      </p:stCondLst>
                                      <p:childTnLst>
                                        <p:set>
                                          <p:cBhvr>
                                            <p:cTn id="176" dur="1" fill="hold">
                                              <p:stCondLst>
                                                <p:cond delay="0"/>
                                              </p:stCondLst>
                                            </p:cTn>
                                            <p:tgtEl>
                                              <p:spTgt spid="18"/>
                                            </p:tgtEl>
                                            <p:attrNameLst>
                                              <p:attrName>style.visibility</p:attrName>
                                            </p:attrNameLst>
                                          </p:cBhvr>
                                          <p:to>
                                            <p:strVal val="visible"/>
                                          </p:to>
                                        </p:set>
                                        <p:animEffect transition="in" filter="wipe(down)">
                                          <p:cBhvr>
                                            <p:cTn id="177" dur="500"/>
                                            <p:tgtEl>
                                              <p:spTgt spid="18"/>
                                            </p:tgtEl>
                                          </p:cBhvr>
                                        </p:animEffect>
                                      </p:childTnLst>
                                    </p:cTn>
                                  </p:par>
                                  <p:par>
                                    <p:cTn id="178" presetID="22" presetClass="entr" presetSubtype="4" fill="hold" grpId="0" nodeType="withEffect">
                                      <p:stCondLst>
                                        <p:cond delay="2400"/>
                                      </p:stCondLst>
                                      <p:childTnLst>
                                        <p:set>
                                          <p:cBhvr>
                                            <p:cTn id="179" dur="1" fill="hold">
                                              <p:stCondLst>
                                                <p:cond delay="0"/>
                                              </p:stCondLst>
                                            </p:cTn>
                                            <p:tgtEl>
                                              <p:spTgt spid="25"/>
                                            </p:tgtEl>
                                            <p:attrNameLst>
                                              <p:attrName>style.visibility</p:attrName>
                                            </p:attrNameLst>
                                          </p:cBhvr>
                                          <p:to>
                                            <p:strVal val="visible"/>
                                          </p:to>
                                        </p:set>
                                        <p:animEffect transition="in" filter="wipe(down)">
                                          <p:cBhvr>
                                            <p:cTn id="180" dur="500"/>
                                            <p:tgtEl>
                                              <p:spTgt spid="25"/>
                                            </p:tgtEl>
                                          </p:cBhvr>
                                        </p:animEffect>
                                      </p:childTnLst>
                                    </p:cTn>
                                  </p:par>
                                  <p:par>
                                    <p:cTn id="181" presetID="53" presetClass="entr" presetSubtype="16" fill="hold" grpId="0" nodeType="withEffect">
                                      <p:stCondLst>
                                        <p:cond delay="2900"/>
                                      </p:stCondLst>
                                      <p:childTnLst>
                                        <p:set>
                                          <p:cBhvr>
                                            <p:cTn id="182" dur="1" fill="hold">
                                              <p:stCondLst>
                                                <p:cond delay="0"/>
                                              </p:stCondLst>
                                            </p:cTn>
                                            <p:tgtEl>
                                              <p:spTgt spid="42"/>
                                            </p:tgtEl>
                                            <p:attrNameLst>
                                              <p:attrName>style.visibility</p:attrName>
                                            </p:attrNameLst>
                                          </p:cBhvr>
                                          <p:to>
                                            <p:strVal val="visible"/>
                                          </p:to>
                                        </p:set>
                                        <p:anim calcmode="lin" valueType="num">
                                          <p:cBhvr>
                                            <p:cTn id="183" dur="300" fill="hold"/>
                                            <p:tgtEl>
                                              <p:spTgt spid="42"/>
                                            </p:tgtEl>
                                            <p:attrNameLst>
                                              <p:attrName>ppt_w</p:attrName>
                                            </p:attrNameLst>
                                          </p:cBhvr>
                                          <p:tavLst>
                                            <p:tav tm="0">
                                              <p:val>
                                                <p:fltVal val="0"/>
                                              </p:val>
                                            </p:tav>
                                            <p:tav tm="100000">
                                              <p:val>
                                                <p:strVal val="#ppt_w"/>
                                              </p:val>
                                            </p:tav>
                                          </p:tavLst>
                                        </p:anim>
                                        <p:anim calcmode="lin" valueType="num">
                                          <p:cBhvr>
                                            <p:cTn id="184" dur="300" fill="hold"/>
                                            <p:tgtEl>
                                              <p:spTgt spid="42"/>
                                            </p:tgtEl>
                                            <p:attrNameLst>
                                              <p:attrName>ppt_h</p:attrName>
                                            </p:attrNameLst>
                                          </p:cBhvr>
                                          <p:tavLst>
                                            <p:tav tm="0">
                                              <p:val>
                                                <p:fltVal val="0"/>
                                              </p:val>
                                            </p:tav>
                                            <p:tav tm="100000">
                                              <p:val>
                                                <p:strVal val="#ppt_h"/>
                                              </p:val>
                                            </p:tav>
                                          </p:tavLst>
                                        </p:anim>
                                        <p:animEffect transition="in" filter="fade">
                                          <p:cBhvr>
                                            <p:cTn id="185" dur="300"/>
                                            <p:tgtEl>
                                              <p:spTgt spid="42"/>
                                            </p:tgtEl>
                                          </p:cBhvr>
                                        </p:animEffect>
                                      </p:childTnLst>
                                    </p:cTn>
                                  </p:par>
                                  <p:par>
                                    <p:cTn id="186" presetID="6" presetClass="emph" presetSubtype="0" autoRev="1" fill="hold" grpId="1" nodeType="withEffect">
                                      <p:stCondLst>
                                        <p:cond delay="3200"/>
                                      </p:stCondLst>
                                      <p:childTnLst>
                                        <p:animScale>
                                          <p:cBhvr>
                                            <p:cTn id="187" dur="150" fill="hold"/>
                                            <p:tgtEl>
                                              <p:spTgt spid="42"/>
                                            </p:tgtEl>
                                          </p:cBhvr>
                                          <p:by x="110000" y="110000"/>
                                        </p:animScale>
                                      </p:childTnLst>
                                    </p:cTn>
                                  </p:par>
                                  <p:par>
                                    <p:cTn id="188" presetID="53" presetClass="entr" presetSubtype="16" fill="hold" grpId="0" nodeType="withEffect">
                                      <p:stCondLst>
                                        <p:cond delay="1800"/>
                                      </p:stCondLst>
                                      <p:childTnLst>
                                        <p:set>
                                          <p:cBhvr>
                                            <p:cTn id="189" dur="1" fill="hold">
                                              <p:stCondLst>
                                                <p:cond delay="0"/>
                                              </p:stCondLst>
                                            </p:cTn>
                                            <p:tgtEl>
                                              <p:spTgt spid="52"/>
                                            </p:tgtEl>
                                            <p:attrNameLst>
                                              <p:attrName>style.visibility</p:attrName>
                                            </p:attrNameLst>
                                          </p:cBhvr>
                                          <p:to>
                                            <p:strVal val="visible"/>
                                          </p:to>
                                        </p:set>
                                        <p:anim calcmode="lin" valueType="num">
                                          <p:cBhvr>
                                            <p:cTn id="190" dur="300" fill="hold"/>
                                            <p:tgtEl>
                                              <p:spTgt spid="52"/>
                                            </p:tgtEl>
                                            <p:attrNameLst>
                                              <p:attrName>ppt_w</p:attrName>
                                            </p:attrNameLst>
                                          </p:cBhvr>
                                          <p:tavLst>
                                            <p:tav tm="0">
                                              <p:val>
                                                <p:fltVal val="0"/>
                                              </p:val>
                                            </p:tav>
                                            <p:tav tm="100000">
                                              <p:val>
                                                <p:strVal val="#ppt_w"/>
                                              </p:val>
                                            </p:tav>
                                          </p:tavLst>
                                        </p:anim>
                                        <p:anim calcmode="lin" valueType="num">
                                          <p:cBhvr>
                                            <p:cTn id="191" dur="300" fill="hold"/>
                                            <p:tgtEl>
                                              <p:spTgt spid="52"/>
                                            </p:tgtEl>
                                            <p:attrNameLst>
                                              <p:attrName>ppt_h</p:attrName>
                                            </p:attrNameLst>
                                          </p:cBhvr>
                                          <p:tavLst>
                                            <p:tav tm="0">
                                              <p:val>
                                                <p:fltVal val="0"/>
                                              </p:val>
                                            </p:tav>
                                            <p:tav tm="100000">
                                              <p:val>
                                                <p:strVal val="#ppt_h"/>
                                              </p:val>
                                            </p:tav>
                                          </p:tavLst>
                                        </p:anim>
                                        <p:animEffect transition="in" filter="fade">
                                          <p:cBhvr>
                                            <p:cTn id="192" dur="300"/>
                                            <p:tgtEl>
                                              <p:spTgt spid="52"/>
                                            </p:tgtEl>
                                          </p:cBhvr>
                                        </p:animEffect>
                                      </p:childTnLst>
                                    </p:cTn>
                                  </p:par>
                                  <p:par>
                                    <p:cTn id="193" presetID="6" presetClass="emph" presetSubtype="0" autoRev="1" fill="hold" grpId="1" nodeType="withEffect">
                                      <p:stCondLst>
                                        <p:cond delay="2100"/>
                                      </p:stCondLst>
                                      <p:childTnLst>
                                        <p:animScale>
                                          <p:cBhvr>
                                            <p:cTn id="194" dur="150" fill="hold"/>
                                            <p:tgtEl>
                                              <p:spTgt spid="52"/>
                                            </p:tgtEl>
                                          </p:cBhvr>
                                          <p:by x="110000" y="110000"/>
                                        </p:animScale>
                                      </p:childTnLst>
                                    </p:cTn>
                                  </p:par>
                                  <p:par>
                                    <p:cTn id="195" presetID="22" presetClass="entr" presetSubtype="4" fill="hold" grpId="0" nodeType="withEffect">
                                      <p:stCondLst>
                                        <p:cond delay="2100"/>
                                      </p:stCondLst>
                                      <p:childTnLst>
                                        <p:set>
                                          <p:cBhvr>
                                            <p:cTn id="196" dur="1" fill="hold">
                                              <p:stCondLst>
                                                <p:cond delay="0"/>
                                              </p:stCondLst>
                                            </p:cTn>
                                            <p:tgtEl>
                                              <p:spTgt spid="19"/>
                                            </p:tgtEl>
                                            <p:attrNameLst>
                                              <p:attrName>style.visibility</p:attrName>
                                            </p:attrNameLst>
                                          </p:cBhvr>
                                          <p:to>
                                            <p:strVal val="visible"/>
                                          </p:to>
                                        </p:set>
                                        <p:animEffect transition="in" filter="wipe(down)">
                                          <p:cBhvr>
                                            <p:cTn id="197" dur="500"/>
                                            <p:tgtEl>
                                              <p:spTgt spid="19"/>
                                            </p:tgtEl>
                                          </p:cBhvr>
                                        </p:animEffect>
                                      </p:childTnLst>
                                    </p:cTn>
                                  </p:par>
                                  <p:par>
                                    <p:cTn id="198" presetID="22" presetClass="entr" presetSubtype="4" fill="hold" grpId="0" nodeType="withEffect">
                                      <p:stCondLst>
                                        <p:cond delay="2600"/>
                                      </p:stCondLst>
                                      <p:childTnLst>
                                        <p:set>
                                          <p:cBhvr>
                                            <p:cTn id="199" dur="1" fill="hold">
                                              <p:stCondLst>
                                                <p:cond delay="0"/>
                                              </p:stCondLst>
                                            </p:cTn>
                                            <p:tgtEl>
                                              <p:spTgt spid="29"/>
                                            </p:tgtEl>
                                            <p:attrNameLst>
                                              <p:attrName>style.visibility</p:attrName>
                                            </p:attrNameLst>
                                          </p:cBhvr>
                                          <p:to>
                                            <p:strVal val="visible"/>
                                          </p:to>
                                        </p:set>
                                        <p:animEffect transition="in" filter="wipe(down)">
                                          <p:cBhvr>
                                            <p:cTn id="200" dur="500"/>
                                            <p:tgtEl>
                                              <p:spTgt spid="29"/>
                                            </p:tgtEl>
                                          </p:cBhvr>
                                        </p:animEffect>
                                      </p:childTnLst>
                                    </p:cTn>
                                  </p:par>
                                  <p:par>
                                    <p:cTn id="201" presetID="53" presetClass="entr" presetSubtype="16" fill="hold" grpId="0" nodeType="withEffect">
                                      <p:stCondLst>
                                        <p:cond delay="3100"/>
                                      </p:stCondLst>
                                      <p:childTnLst>
                                        <p:set>
                                          <p:cBhvr>
                                            <p:cTn id="202" dur="1" fill="hold">
                                              <p:stCondLst>
                                                <p:cond delay="0"/>
                                              </p:stCondLst>
                                            </p:cTn>
                                            <p:tgtEl>
                                              <p:spTgt spid="43"/>
                                            </p:tgtEl>
                                            <p:attrNameLst>
                                              <p:attrName>style.visibility</p:attrName>
                                            </p:attrNameLst>
                                          </p:cBhvr>
                                          <p:to>
                                            <p:strVal val="visible"/>
                                          </p:to>
                                        </p:set>
                                        <p:anim calcmode="lin" valueType="num">
                                          <p:cBhvr>
                                            <p:cTn id="203" dur="300" fill="hold"/>
                                            <p:tgtEl>
                                              <p:spTgt spid="43"/>
                                            </p:tgtEl>
                                            <p:attrNameLst>
                                              <p:attrName>ppt_w</p:attrName>
                                            </p:attrNameLst>
                                          </p:cBhvr>
                                          <p:tavLst>
                                            <p:tav tm="0">
                                              <p:val>
                                                <p:fltVal val="0"/>
                                              </p:val>
                                            </p:tav>
                                            <p:tav tm="100000">
                                              <p:val>
                                                <p:strVal val="#ppt_w"/>
                                              </p:val>
                                            </p:tav>
                                          </p:tavLst>
                                        </p:anim>
                                        <p:anim calcmode="lin" valueType="num">
                                          <p:cBhvr>
                                            <p:cTn id="204" dur="300" fill="hold"/>
                                            <p:tgtEl>
                                              <p:spTgt spid="43"/>
                                            </p:tgtEl>
                                            <p:attrNameLst>
                                              <p:attrName>ppt_h</p:attrName>
                                            </p:attrNameLst>
                                          </p:cBhvr>
                                          <p:tavLst>
                                            <p:tav tm="0">
                                              <p:val>
                                                <p:fltVal val="0"/>
                                              </p:val>
                                            </p:tav>
                                            <p:tav tm="100000">
                                              <p:val>
                                                <p:strVal val="#ppt_h"/>
                                              </p:val>
                                            </p:tav>
                                          </p:tavLst>
                                        </p:anim>
                                        <p:animEffect transition="in" filter="fade">
                                          <p:cBhvr>
                                            <p:cTn id="205" dur="300"/>
                                            <p:tgtEl>
                                              <p:spTgt spid="43"/>
                                            </p:tgtEl>
                                          </p:cBhvr>
                                        </p:animEffect>
                                      </p:childTnLst>
                                    </p:cTn>
                                  </p:par>
                                  <p:par>
                                    <p:cTn id="206" presetID="6" presetClass="emph" presetSubtype="0" autoRev="1" fill="hold" grpId="1" nodeType="withEffect">
                                      <p:stCondLst>
                                        <p:cond delay="3400"/>
                                      </p:stCondLst>
                                      <p:childTnLst>
                                        <p:animScale>
                                          <p:cBhvr>
                                            <p:cTn id="207" dur="150" fill="hold"/>
                                            <p:tgtEl>
                                              <p:spTgt spid="43"/>
                                            </p:tgtEl>
                                          </p:cBhvr>
                                          <p:by x="110000" y="110000"/>
                                        </p:animScale>
                                      </p:childTnLst>
                                    </p:cTn>
                                  </p:par>
                                  <p:par>
                                    <p:cTn id="208" presetID="2" presetClass="entr" presetSubtype="4" fill="hold" grpId="0" nodeType="withEffect">
                                      <p:stCondLst>
                                        <p:cond delay="3400"/>
                                      </p:stCondLst>
                                      <p:childTnLst>
                                        <p:set>
                                          <p:cBhvr>
                                            <p:cTn id="209" dur="1" fill="hold">
                                              <p:stCondLst>
                                                <p:cond delay="0"/>
                                              </p:stCondLst>
                                            </p:cTn>
                                            <p:tgtEl>
                                              <p:spTgt spid="34"/>
                                            </p:tgtEl>
                                            <p:attrNameLst>
                                              <p:attrName>style.visibility</p:attrName>
                                            </p:attrNameLst>
                                          </p:cBhvr>
                                          <p:to>
                                            <p:strVal val="visible"/>
                                          </p:to>
                                        </p:set>
                                        <p:anim calcmode="lin" valueType="num">
                                          <p:cBhvr additive="base">
                                            <p:cTn id="210" dur="500" fill="hold"/>
                                            <p:tgtEl>
                                              <p:spTgt spid="34"/>
                                            </p:tgtEl>
                                            <p:attrNameLst>
                                              <p:attrName>ppt_x</p:attrName>
                                            </p:attrNameLst>
                                          </p:cBhvr>
                                          <p:tavLst>
                                            <p:tav tm="0">
                                              <p:val>
                                                <p:strVal val="#ppt_x"/>
                                              </p:val>
                                            </p:tav>
                                            <p:tav tm="100000">
                                              <p:val>
                                                <p:strVal val="#ppt_x"/>
                                              </p:val>
                                            </p:tav>
                                          </p:tavLst>
                                        </p:anim>
                                        <p:anim calcmode="lin" valueType="num">
                                          <p:cBhvr additive="base">
                                            <p:cTn id="211" dur="500" fill="hold"/>
                                            <p:tgtEl>
                                              <p:spTgt spid="34"/>
                                            </p:tgtEl>
                                            <p:attrNameLst>
                                              <p:attrName>ppt_y</p:attrName>
                                            </p:attrNameLst>
                                          </p:cBhvr>
                                          <p:tavLst>
                                            <p:tav tm="0">
                                              <p:val>
                                                <p:strVal val="1+#ppt_h/2"/>
                                              </p:val>
                                            </p:tav>
                                            <p:tav tm="100000">
                                              <p:val>
                                                <p:strVal val="#ppt_y"/>
                                              </p:val>
                                            </p:tav>
                                          </p:tavLst>
                                        </p:anim>
                                      </p:childTnLst>
                                    </p:cTn>
                                  </p:par>
                                  <p:par>
                                    <p:cTn id="212" presetID="2" presetClass="entr" presetSubtype="4" fill="hold" grpId="0" nodeType="withEffect">
                                      <p:stCondLst>
                                        <p:cond delay="3500"/>
                                      </p:stCondLst>
                                      <p:childTnLst>
                                        <p:set>
                                          <p:cBhvr>
                                            <p:cTn id="213" dur="1" fill="hold">
                                              <p:stCondLst>
                                                <p:cond delay="0"/>
                                              </p:stCondLst>
                                            </p:cTn>
                                            <p:tgtEl>
                                              <p:spTgt spid="33"/>
                                            </p:tgtEl>
                                            <p:attrNameLst>
                                              <p:attrName>style.visibility</p:attrName>
                                            </p:attrNameLst>
                                          </p:cBhvr>
                                          <p:to>
                                            <p:strVal val="visible"/>
                                          </p:to>
                                        </p:set>
                                        <p:anim calcmode="lin" valueType="num">
                                          <p:cBhvr additive="base">
                                            <p:cTn id="214" dur="500" fill="hold"/>
                                            <p:tgtEl>
                                              <p:spTgt spid="33"/>
                                            </p:tgtEl>
                                            <p:attrNameLst>
                                              <p:attrName>ppt_x</p:attrName>
                                            </p:attrNameLst>
                                          </p:cBhvr>
                                          <p:tavLst>
                                            <p:tav tm="0">
                                              <p:val>
                                                <p:strVal val="#ppt_x"/>
                                              </p:val>
                                            </p:tav>
                                            <p:tav tm="100000">
                                              <p:val>
                                                <p:strVal val="#ppt_x"/>
                                              </p:val>
                                            </p:tav>
                                          </p:tavLst>
                                        </p:anim>
                                        <p:anim calcmode="lin" valueType="num">
                                          <p:cBhvr additive="base">
                                            <p:cTn id="215" dur="500" fill="hold"/>
                                            <p:tgtEl>
                                              <p:spTgt spid="3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p:bldP spid="31" grpId="1"/>
          <p:bldP spid="32" grpId="0"/>
          <p:bldP spid="32" grpId="1"/>
          <p:bldP spid="33" grpId="0"/>
          <p:bldP spid="34" grpId="0"/>
          <p:bldP spid="35" grpId="0"/>
          <p:bldP spid="35" grpId="1"/>
          <p:bldP spid="36" grpId="0"/>
          <p:bldP spid="36" grpId="1"/>
          <p:bldP spid="37" grpId="0"/>
          <p:bldP spid="37" grpId="1"/>
          <p:bldP spid="38" grpId="0"/>
          <p:bldP spid="38" grpId="1"/>
          <p:bldP spid="39" grpId="0"/>
          <p:bldP spid="39" grpId="1"/>
          <p:bldP spid="40" grpId="0"/>
          <p:bldP spid="40" grpId="1"/>
          <p:bldP spid="41" grpId="0"/>
          <p:bldP spid="41" grpId="1"/>
          <p:bldP spid="42" grpId="0"/>
          <p:bldP spid="42" grpId="1"/>
          <p:bldP spid="43" grpId="0"/>
          <p:bldP spid="43" grpId="1"/>
          <p:bldP spid="44" grpId="0"/>
          <p:bldP spid="44" grpId="1"/>
          <p:bldP spid="45" grpId="0"/>
          <p:bldP spid="45" grpId="1"/>
          <p:bldP spid="46" grpId="0"/>
          <p:bldP spid="46" grpId="1"/>
          <p:bldP spid="47" grpId="0"/>
          <p:bldP spid="47" grpId="1"/>
          <p:bldP spid="48" grpId="0"/>
          <p:bldP spid="48" grpId="1"/>
          <p:bldP spid="49" grpId="0"/>
          <p:bldP spid="49" grpId="1"/>
          <p:bldP spid="50" grpId="0"/>
          <p:bldP spid="50" grpId="1"/>
          <p:bldP spid="51" grpId="0"/>
          <p:bldP spid="51" grpId="1"/>
          <p:bldP spid="52" grpId="0"/>
          <p:bldP spid="52" grpId="1"/>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30" name="AutoShape 5"/>
          <p:cNvSpPr>
            <a:spLocks/>
          </p:cNvSpPr>
          <p:nvPr/>
        </p:nvSpPr>
        <p:spPr bwMode="auto">
          <a:xfrm>
            <a:off x="1356395" y="1637506"/>
            <a:ext cx="9404623" cy="475456"/>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just" defTabSz="323745">
              <a:lnSpc>
                <a:spcPct val="120000"/>
              </a:lnSpc>
              <a:spcBef>
                <a:spcPts val="850"/>
              </a:spcBef>
            </a:pPr>
            <a:r>
              <a:rPr lang="es-ES" altLang="zh-CN" sz="933" dirty="0">
                <a:solidFill>
                  <a:schemeClr val="tx1">
                    <a:lumMod val="85000"/>
                    <a:lumOff val="15000"/>
                  </a:schemeClr>
                </a:solidFill>
                <a:latin typeface="+mn-lt"/>
                <a:ea typeface="+mn-ea"/>
                <a:cs typeface="+mn-ea"/>
                <a:sym typeface="+mn-lt"/>
              </a:rPr>
              <a:t>Lorem ipsum dolor sit amet, consectetur adipiscing elit. Integer mollis vehicula ligula ut faucibus. Curabitur vestibulum consequat urna et vehicula. Suspendisse feugiat biben- dum egestas. Sed bibendum urna id sem tincidunt commodoat dictum lectus elis tellus, volutpat quis venenatis non, adipiscing quis orci. Integer condimentum leo ut erat ultrices mollis. Nunc ut quam adipiscing, elementum enim ac, ullamcorper magna. Curabitur a felis eu tellus tincidunt rhoncus. Cras rhoncus diam tortor, id cursus purus.</a:t>
            </a:r>
            <a:endParaRPr lang="es-ES" altLang="zh-CN" sz="2487" dirty="0">
              <a:solidFill>
                <a:schemeClr val="tx1">
                  <a:lumMod val="85000"/>
                  <a:lumOff val="15000"/>
                </a:schemeClr>
              </a:solidFill>
              <a:latin typeface="+mn-lt"/>
              <a:ea typeface="+mn-ea"/>
              <a:cs typeface="+mn-ea"/>
              <a:sym typeface="+mn-lt"/>
            </a:endParaRPr>
          </a:p>
        </p:txBody>
      </p:sp>
      <p:sp>
        <p:nvSpPr>
          <p:cNvPr id="31" name="Line 6"/>
          <p:cNvSpPr>
            <a:spLocks noChangeShapeType="1"/>
          </p:cNvSpPr>
          <p:nvPr/>
        </p:nvSpPr>
        <p:spPr bwMode="auto">
          <a:xfrm flipV="1">
            <a:off x="889813" y="5591175"/>
            <a:ext cx="5937005" cy="0"/>
          </a:xfrm>
          <a:prstGeom prst="line">
            <a:avLst/>
          </a:prstGeom>
          <a:noFill/>
          <a:ln w="38100" cap="flat" cmpd="sng">
            <a:solidFill>
              <a:srgbClr val="929292"/>
            </a:solidFill>
            <a:prstDash val="dash"/>
            <a:round/>
            <a:headEnd type="diamond" w="med" len="med"/>
            <a:tailEnd type="diamond"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algn="l" defTabSz="228526">
              <a:defRPr/>
            </a:pPr>
            <a:endParaRPr lang="es-ES" sz="666">
              <a:solidFill>
                <a:schemeClr val="tx1">
                  <a:lumMod val="85000"/>
                  <a:lumOff val="15000"/>
                </a:schemeClr>
              </a:solidFill>
              <a:latin typeface="+mn-lt"/>
              <a:ea typeface="+mn-ea"/>
              <a:cs typeface="+mn-ea"/>
              <a:sym typeface="+mn-lt"/>
            </a:endParaRPr>
          </a:p>
        </p:txBody>
      </p:sp>
      <p:sp>
        <p:nvSpPr>
          <p:cNvPr id="32" name="AutoShape 7"/>
          <p:cNvSpPr>
            <a:spLocks/>
          </p:cNvSpPr>
          <p:nvPr/>
        </p:nvSpPr>
        <p:spPr bwMode="auto">
          <a:xfrm>
            <a:off x="2138789" y="2625729"/>
            <a:ext cx="476104"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80%</a:t>
            </a:r>
            <a:endParaRPr lang="es-ES" altLang="zh-CN" sz="2487">
              <a:solidFill>
                <a:schemeClr val="tx1">
                  <a:lumMod val="85000"/>
                  <a:lumOff val="15000"/>
                </a:schemeClr>
              </a:solidFill>
              <a:latin typeface="+mn-lt"/>
              <a:ea typeface="+mn-ea"/>
              <a:cs typeface="+mn-ea"/>
              <a:sym typeface="+mn-lt"/>
            </a:endParaRPr>
          </a:p>
        </p:txBody>
      </p:sp>
      <p:sp>
        <p:nvSpPr>
          <p:cNvPr id="33" name="AutoShape 8"/>
          <p:cNvSpPr>
            <a:spLocks/>
          </p:cNvSpPr>
          <p:nvPr/>
        </p:nvSpPr>
        <p:spPr bwMode="auto">
          <a:xfrm>
            <a:off x="1350841" y="3422653"/>
            <a:ext cx="475309"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45%</a:t>
            </a:r>
            <a:endParaRPr lang="es-ES" altLang="zh-CN" sz="2487">
              <a:solidFill>
                <a:schemeClr val="tx1">
                  <a:lumMod val="85000"/>
                  <a:lumOff val="15000"/>
                </a:schemeClr>
              </a:solidFill>
              <a:latin typeface="+mn-lt"/>
              <a:ea typeface="+mn-ea"/>
              <a:cs typeface="+mn-ea"/>
              <a:sym typeface="+mn-lt"/>
            </a:endParaRPr>
          </a:p>
        </p:txBody>
      </p:sp>
      <p:sp>
        <p:nvSpPr>
          <p:cNvPr id="34" name="AutoShape 9"/>
          <p:cNvSpPr>
            <a:spLocks/>
          </p:cNvSpPr>
          <p:nvPr/>
        </p:nvSpPr>
        <p:spPr bwMode="auto">
          <a:xfrm>
            <a:off x="2927534" y="3910811"/>
            <a:ext cx="476104"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25%</a:t>
            </a:r>
            <a:endParaRPr lang="es-ES" altLang="zh-CN" sz="2487">
              <a:solidFill>
                <a:schemeClr val="tx1">
                  <a:lumMod val="85000"/>
                  <a:lumOff val="15000"/>
                </a:schemeClr>
              </a:solidFill>
              <a:latin typeface="+mn-lt"/>
              <a:ea typeface="+mn-ea"/>
              <a:cs typeface="+mn-ea"/>
              <a:sym typeface="+mn-lt"/>
            </a:endParaRPr>
          </a:p>
        </p:txBody>
      </p:sp>
      <p:sp>
        <p:nvSpPr>
          <p:cNvPr id="35" name="AutoShape 10"/>
          <p:cNvSpPr>
            <a:spLocks/>
          </p:cNvSpPr>
          <p:nvPr/>
        </p:nvSpPr>
        <p:spPr bwMode="auto">
          <a:xfrm>
            <a:off x="3775791" y="2996410"/>
            <a:ext cx="476104" cy="34528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70%</a:t>
            </a:r>
            <a:endParaRPr lang="es-ES" altLang="zh-CN" sz="2487">
              <a:solidFill>
                <a:schemeClr val="tx1">
                  <a:lumMod val="85000"/>
                  <a:lumOff val="15000"/>
                </a:schemeClr>
              </a:solidFill>
              <a:latin typeface="+mn-lt"/>
              <a:ea typeface="+mn-ea"/>
              <a:cs typeface="+mn-ea"/>
              <a:sym typeface="+mn-lt"/>
            </a:endParaRPr>
          </a:p>
        </p:txBody>
      </p:sp>
      <p:sp>
        <p:nvSpPr>
          <p:cNvPr id="36" name="AutoShape 11"/>
          <p:cNvSpPr>
            <a:spLocks/>
          </p:cNvSpPr>
          <p:nvPr/>
        </p:nvSpPr>
        <p:spPr bwMode="auto">
          <a:xfrm>
            <a:off x="4504228" y="3486154"/>
            <a:ext cx="476104"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35%</a:t>
            </a:r>
            <a:endParaRPr lang="es-ES" altLang="zh-CN" sz="2487">
              <a:solidFill>
                <a:schemeClr val="tx1">
                  <a:lumMod val="85000"/>
                  <a:lumOff val="15000"/>
                </a:schemeClr>
              </a:solidFill>
              <a:latin typeface="+mn-lt"/>
              <a:ea typeface="+mn-ea"/>
              <a:cs typeface="+mn-ea"/>
              <a:sym typeface="+mn-lt"/>
            </a:endParaRPr>
          </a:p>
        </p:txBody>
      </p:sp>
      <p:sp>
        <p:nvSpPr>
          <p:cNvPr id="37" name="AutoShape 12"/>
          <p:cNvSpPr>
            <a:spLocks/>
          </p:cNvSpPr>
          <p:nvPr/>
        </p:nvSpPr>
        <p:spPr bwMode="auto">
          <a:xfrm>
            <a:off x="2034841" y="5866608"/>
            <a:ext cx="669719" cy="2452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38" name="AutoShape 13"/>
          <p:cNvSpPr>
            <a:spLocks/>
          </p:cNvSpPr>
          <p:nvPr/>
        </p:nvSpPr>
        <p:spPr bwMode="auto">
          <a:xfrm>
            <a:off x="1258793" y="5866608"/>
            <a:ext cx="669719" cy="2452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39" name="AutoShape 14"/>
          <p:cNvSpPr>
            <a:spLocks/>
          </p:cNvSpPr>
          <p:nvPr/>
        </p:nvSpPr>
        <p:spPr bwMode="auto">
          <a:xfrm>
            <a:off x="2822791" y="5866608"/>
            <a:ext cx="669719" cy="2452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40" name="AutoShape 15"/>
          <p:cNvSpPr>
            <a:spLocks/>
          </p:cNvSpPr>
          <p:nvPr/>
        </p:nvSpPr>
        <p:spPr bwMode="auto">
          <a:xfrm>
            <a:off x="3607568" y="5866608"/>
            <a:ext cx="669719" cy="2452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41" name="AutoShape 16"/>
          <p:cNvSpPr>
            <a:spLocks/>
          </p:cNvSpPr>
          <p:nvPr/>
        </p:nvSpPr>
        <p:spPr bwMode="auto">
          <a:xfrm>
            <a:off x="4400279" y="5866608"/>
            <a:ext cx="669719" cy="245268"/>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42" name="AutoShape 17"/>
          <p:cNvSpPr>
            <a:spLocks/>
          </p:cNvSpPr>
          <p:nvPr/>
        </p:nvSpPr>
        <p:spPr bwMode="auto">
          <a:xfrm>
            <a:off x="5251710" y="2993235"/>
            <a:ext cx="476104"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70%</a:t>
            </a:r>
            <a:endParaRPr lang="es-ES" altLang="zh-CN" sz="2487">
              <a:solidFill>
                <a:schemeClr val="tx1">
                  <a:lumMod val="85000"/>
                  <a:lumOff val="15000"/>
                </a:schemeClr>
              </a:solidFill>
              <a:latin typeface="+mn-lt"/>
              <a:ea typeface="+mn-ea"/>
              <a:cs typeface="+mn-ea"/>
              <a:sym typeface="+mn-lt"/>
            </a:endParaRPr>
          </a:p>
        </p:txBody>
      </p:sp>
      <p:sp>
        <p:nvSpPr>
          <p:cNvPr id="43" name="AutoShape 18"/>
          <p:cNvSpPr>
            <a:spLocks/>
          </p:cNvSpPr>
          <p:nvPr/>
        </p:nvSpPr>
        <p:spPr bwMode="auto">
          <a:xfrm>
            <a:off x="5171567" y="5862640"/>
            <a:ext cx="668924" cy="24527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sp>
        <p:nvSpPr>
          <p:cNvPr id="44" name="AutoShape 19"/>
          <p:cNvSpPr>
            <a:spLocks/>
          </p:cNvSpPr>
          <p:nvPr/>
        </p:nvSpPr>
        <p:spPr bwMode="auto">
          <a:xfrm>
            <a:off x="1380997" y="3871118"/>
            <a:ext cx="411829" cy="1869282"/>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45" name="AutoShape 20"/>
          <p:cNvSpPr>
            <a:spLocks/>
          </p:cNvSpPr>
          <p:nvPr/>
        </p:nvSpPr>
        <p:spPr bwMode="auto">
          <a:xfrm>
            <a:off x="2169740" y="2965453"/>
            <a:ext cx="411829" cy="2774950"/>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46" name="AutoShape 21"/>
          <p:cNvSpPr>
            <a:spLocks/>
          </p:cNvSpPr>
          <p:nvPr/>
        </p:nvSpPr>
        <p:spPr bwMode="auto">
          <a:xfrm>
            <a:off x="2958485" y="4358484"/>
            <a:ext cx="411829" cy="1381919"/>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47" name="AutoShape 22"/>
          <p:cNvSpPr>
            <a:spLocks/>
          </p:cNvSpPr>
          <p:nvPr/>
        </p:nvSpPr>
        <p:spPr bwMode="auto">
          <a:xfrm>
            <a:off x="3747228" y="3417887"/>
            <a:ext cx="411829" cy="2322513"/>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48" name="AutoShape 23"/>
          <p:cNvSpPr>
            <a:spLocks/>
          </p:cNvSpPr>
          <p:nvPr/>
        </p:nvSpPr>
        <p:spPr bwMode="auto">
          <a:xfrm>
            <a:off x="4536762" y="3871118"/>
            <a:ext cx="411036" cy="1869282"/>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49" name="AutoShape 24"/>
          <p:cNvSpPr>
            <a:spLocks/>
          </p:cNvSpPr>
          <p:nvPr/>
        </p:nvSpPr>
        <p:spPr bwMode="auto">
          <a:xfrm>
            <a:off x="5285831" y="3405982"/>
            <a:ext cx="411036" cy="2322513"/>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50" name="AutoShape 25"/>
          <p:cNvSpPr>
            <a:spLocks/>
          </p:cNvSpPr>
          <p:nvPr/>
        </p:nvSpPr>
        <p:spPr bwMode="auto">
          <a:xfrm>
            <a:off x="6149958" y="3871118"/>
            <a:ext cx="411036" cy="1869282"/>
          </a:xfrm>
          <a:prstGeom prst="roundRect">
            <a:avLst>
              <a:gd name="adj" fmla="val 50000"/>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sym typeface="+mn-lt"/>
            </a:endParaRPr>
          </a:p>
        </p:txBody>
      </p:sp>
      <p:sp>
        <p:nvSpPr>
          <p:cNvPr id="51" name="AutoShape 26"/>
          <p:cNvSpPr>
            <a:spLocks/>
          </p:cNvSpPr>
          <p:nvPr/>
        </p:nvSpPr>
        <p:spPr bwMode="auto">
          <a:xfrm>
            <a:off x="6116631" y="3486154"/>
            <a:ext cx="476104" cy="344487"/>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1466" b="1">
                <a:solidFill>
                  <a:schemeClr val="tx1">
                    <a:lumMod val="85000"/>
                    <a:lumOff val="15000"/>
                  </a:schemeClr>
                </a:solidFill>
                <a:latin typeface="+mn-lt"/>
                <a:ea typeface="+mn-ea"/>
                <a:cs typeface="+mn-ea"/>
                <a:sym typeface="+mn-lt"/>
              </a:rPr>
              <a:t>35%</a:t>
            </a:r>
            <a:endParaRPr lang="es-ES" altLang="zh-CN" sz="2487">
              <a:solidFill>
                <a:schemeClr val="tx1">
                  <a:lumMod val="85000"/>
                  <a:lumOff val="15000"/>
                </a:schemeClr>
              </a:solidFill>
              <a:latin typeface="+mn-lt"/>
              <a:ea typeface="+mn-ea"/>
              <a:cs typeface="+mn-ea"/>
              <a:sym typeface="+mn-lt"/>
            </a:endParaRPr>
          </a:p>
        </p:txBody>
      </p:sp>
      <p:sp>
        <p:nvSpPr>
          <p:cNvPr id="52" name="AutoShape 27"/>
          <p:cNvSpPr>
            <a:spLocks/>
          </p:cNvSpPr>
          <p:nvPr/>
        </p:nvSpPr>
        <p:spPr bwMode="auto">
          <a:xfrm>
            <a:off x="6034900" y="5862640"/>
            <a:ext cx="668924" cy="245270"/>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599" y="0"/>
                </a:lnTo>
                <a:lnTo>
                  <a:pt x="21599"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r>
              <a:rPr lang="es-ES" altLang="zh-CN" sz="933" b="1">
                <a:solidFill>
                  <a:schemeClr val="tx1">
                    <a:lumMod val="85000"/>
                    <a:lumOff val="15000"/>
                  </a:schemeClr>
                </a:solidFill>
                <a:latin typeface="+mn-lt"/>
                <a:ea typeface="+mn-ea"/>
                <a:cs typeface="+mn-ea"/>
                <a:sym typeface="+mn-lt"/>
              </a:rPr>
              <a:t>Data Here</a:t>
            </a:r>
            <a:endParaRPr lang="es-ES" altLang="zh-CN" sz="2487">
              <a:solidFill>
                <a:schemeClr val="tx1">
                  <a:lumMod val="85000"/>
                  <a:lumOff val="15000"/>
                </a:schemeClr>
              </a:solidFill>
              <a:latin typeface="+mn-lt"/>
              <a:ea typeface="+mn-ea"/>
              <a:cs typeface="+mn-ea"/>
              <a:sym typeface="+mn-lt"/>
            </a:endParaRPr>
          </a:p>
        </p:txBody>
      </p:sp>
      <p:grpSp>
        <p:nvGrpSpPr>
          <p:cNvPr id="53" name="Group 28"/>
          <p:cNvGrpSpPr>
            <a:grpSpLocks/>
          </p:cNvGrpSpPr>
          <p:nvPr/>
        </p:nvGrpSpPr>
        <p:grpSpPr bwMode="auto">
          <a:xfrm>
            <a:off x="7057728" y="2942432"/>
            <a:ext cx="3781052" cy="3265488"/>
            <a:chOff x="0" y="0"/>
            <a:chExt cx="7565081" cy="6530302"/>
          </a:xfrm>
        </p:grpSpPr>
        <p:sp>
          <p:nvSpPr>
            <p:cNvPr id="54" name="AutoShape 29"/>
            <p:cNvSpPr>
              <a:spLocks/>
            </p:cNvSpPr>
            <p:nvPr/>
          </p:nvSpPr>
          <p:spPr bwMode="auto">
            <a:xfrm>
              <a:off x="0" y="666681"/>
              <a:ext cx="7557142" cy="5863621"/>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599"/>
                  </a:lnTo>
                  <a:lnTo>
                    <a:pt x="0" y="21599"/>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0" tIns="0" rIns="0" bIns="0"/>
            <a:lstStyle/>
            <a:p>
              <a:pPr algn="just" defTabSz="242809">
                <a:lnSpc>
                  <a:spcPct val="120000"/>
                </a:lnSpc>
                <a:spcBef>
                  <a:spcPts val="850"/>
                </a:spcBef>
              </a:pPr>
              <a:r>
                <a:rPr lang="es-ES" altLang="zh-CN" sz="933">
                  <a:solidFill>
                    <a:schemeClr val="tx1">
                      <a:lumMod val="85000"/>
                      <a:lumOff val="15000"/>
                    </a:schemeClr>
                  </a:solidFill>
                  <a:latin typeface="+mn-lt"/>
                  <a:ea typeface="+mn-ea"/>
                  <a:cs typeface="+mn-ea"/>
                  <a:sym typeface="+mn-lt"/>
                </a:rPr>
                <a:t>Lorem ipsum dolor sit amet, consectetur adipiscing elit. Integer mollis vehicula ligula ut faucibus. Curabitur vestibulum consequat urna et vehicula. Suspendisse feugiat biben- dum egestas. Sed bibendum urna id sem tincidunt commodoat dictum lectus. Fusce felis tellus, volutpat quis venenatis non, adipiscing quis orci. Integer condimentum leo ut erat ultrices mollis. Nunc ut quam adipiscing, elementum enim ac, ullamcorper magna. Curabitur a felis eu tellus tincidunt rhoncus. Cras rhoncus diam tortor, id cursus purus.</a:t>
              </a:r>
            </a:p>
            <a:p>
              <a:pPr algn="just" defTabSz="242809">
                <a:lnSpc>
                  <a:spcPct val="120000"/>
                </a:lnSpc>
                <a:spcBef>
                  <a:spcPts val="850"/>
                </a:spcBef>
              </a:pPr>
              <a:r>
                <a:rPr lang="es-ES" altLang="zh-CN" sz="933">
                  <a:solidFill>
                    <a:schemeClr val="tx1">
                      <a:lumMod val="85000"/>
                      <a:lumOff val="15000"/>
                    </a:schemeClr>
                  </a:solidFill>
                  <a:latin typeface="+mn-lt"/>
                  <a:ea typeface="+mn-ea"/>
                  <a:cs typeface="+mn-ea"/>
                  <a:sym typeface="+mn-lt"/>
                </a:rPr>
                <a:t>Nunc ut quam adipiscing, elementum enim ac, ullamcorper magna. Curabitur a felis eu tellus tincidunt rhoncus. Cras rhoncus diam tortor, id cursus purus volutpat quis venenatis non, adipiscing quis orci. Integer condimentum leo.</a:t>
              </a:r>
            </a:p>
            <a:p>
              <a:pPr algn="just" defTabSz="242809">
                <a:lnSpc>
                  <a:spcPct val="120000"/>
                </a:lnSpc>
                <a:spcBef>
                  <a:spcPts val="850"/>
                </a:spcBef>
              </a:pPr>
              <a:r>
                <a:rPr lang="es-ES" altLang="zh-CN" sz="933">
                  <a:solidFill>
                    <a:schemeClr val="tx1">
                      <a:lumMod val="85000"/>
                      <a:lumOff val="15000"/>
                    </a:schemeClr>
                  </a:solidFill>
                  <a:latin typeface="+mn-lt"/>
                  <a:ea typeface="+mn-ea"/>
                  <a:cs typeface="+mn-ea"/>
                  <a:sym typeface="+mn-lt"/>
                </a:rPr>
                <a:t>Fusce felis tellus, volutpat quis venenatis non, adipiscing quis orci. Integer condimentum leo ut erat ultrices mollis. Nunc ut quam adipiscing, elementum enim ac, ullamcorper magna. Curabitur a felis eu tellus tincidunt rhoncus. Cras rhoncus diam tortor, id cursus purus.</a:t>
              </a:r>
              <a:endParaRPr lang="es-ES" altLang="zh-CN" sz="2487">
                <a:solidFill>
                  <a:schemeClr val="tx1">
                    <a:lumMod val="85000"/>
                    <a:lumOff val="15000"/>
                  </a:schemeClr>
                </a:solidFill>
                <a:latin typeface="+mn-lt"/>
                <a:ea typeface="+mn-ea"/>
                <a:cs typeface="+mn-ea"/>
                <a:sym typeface="+mn-lt"/>
              </a:endParaRPr>
            </a:p>
          </p:txBody>
        </p:sp>
        <p:sp>
          <p:nvSpPr>
            <p:cNvPr id="55" name="AutoShape 30"/>
            <p:cNvSpPr>
              <a:spLocks/>
            </p:cNvSpPr>
            <p:nvPr/>
          </p:nvSpPr>
          <p:spPr bwMode="auto">
            <a:xfrm>
              <a:off x="7939" y="0"/>
              <a:ext cx="7557142" cy="576203"/>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0" y="0"/>
                  </a:moveTo>
                  <a:lnTo>
                    <a:pt x="21600" y="0"/>
                  </a:lnTo>
                  <a:lnTo>
                    <a:pt x="21600" y="21600"/>
                  </a:lnTo>
                  <a:lnTo>
                    <a:pt x="0" y="21600"/>
                  </a:lnTo>
                  <a:close/>
                </a:path>
              </a:pathLst>
            </a:cu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8"/>
                      </a:srgbClr>
                    </a:outerShdw>
                  </a:effectLst>
                </a14:hiddenEffects>
              </a:ext>
            </a:extLst>
          </p:spPr>
          <p:txBody>
            <a:bodyPr lIns="36113" tIns="36113" rIns="36113" bIns="36113" anchor="ctr"/>
            <a:lstStyle/>
            <a:p>
              <a:pPr defTabSz="309462"/>
              <a:r>
                <a:rPr lang="es-ES" altLang="zh-CN" sz="1200" b="1">
                  <a:solidFill>
                    <a:schemeClr val="tx1">
                      <a:lumMod val="85000"/>
                      <a:lumOff val="15000"/>
                    </a:schemeClr>
                  </a:solidFill>
                  <a:latin typeface="+mn-lt"/>
                  <a:ea typeface="+mn-ea"/>
                  <a:cs typeface="+mn-ea"/>
                  <a:sym typeface="+mn-lt"/>
                </a:rPr>
                <a:t>Circle Chart Example</a:t>
              </a:r>
              <a:endParaRPr lang="es-ES" altLang="zh-CN" sz="2487">
                <a:solidFill>
                  <a:schemeClr val="tx1">
                    <a:lumMod val="85000"/>
                    <a:lumOff val="15000"/>
                  </a:schemeClr>
                </a:solidFill>
                <a:latin typeface="+mn-lt"/>
                <a:ea typeface="+mn-ea"/>
                <a:cs typeface="+mn-ea"/>
                <a:sym typeface="+mn-lt"/>
              </a:endParaRPr>
            </a:p>
          </p:txBody>
        </p:sp>
      </p:grpSp>
    </p:spTree>
    <p:extLst>
      <p:ext uri="{BB962C8B-B14F-4D97-AF65-F5344CB8AC3E}">
        <p14:creationId xmlns:p14="http://schemas.microsoft.com/office/powerpoint/2010/main" val="980780561"/>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additive="base">
                                        <p:cTn id="7" dur="500" fill="hold"/>
                                        <p:tgtEl>
                                          <p:spTgt spid="30"/>
                                        </p:tgtEl>
                                        <p:attrNameLst>
                                          <p:attrName>ppt_x</p:attrName>
                                        </p:attrNameLst>
                                      </p:cBhvr>
                                      <p:tavLst>
                                        <p:tav tm="0">
                                          <p:val>
                                            <p:strVal val="1+#ppt_w/2"/>
                                          </p:val>
                                        </p:tav>
                                        <p:tav tm="100000">
                                          <p:val>
                                            <p:strVal val="#ppt_x"/>
                                          </p:val>
                                        </p:tav>
                                      </p:tavLst>
                                    </p:anim>
                                    <p:anim calcmode="lin" valueType="num">
                                      <p:cBhvr additive="base">
                                        <p:cTn id="8" dur="500" fill="hold"/>
                                        <p:tgtEl>
                                          <p:spTgt spid="30"/>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2" presetClass="entr" presetSubtype="4" fill="hold" grpId="0" nodeType="afterEffect">
                                  <p:stCondLst>
                                    <p:cond delay="0"/>
                                  </p:stCondLst>
                                  <p:childTnLst>
                                    <p:set>
                                      <p:cBhvr>
                                        <p:cTn id="11" dur="1" fill="hold">
                                          <p:stCondLst>
                                            <p:cond delay="0"/>
                                          </p:stCondLst>
                                        </p:cTn>
                                        <p:tgtEl>
                                          <p:spTgt spid="44"/>
                                        </p:tgtEl>
                                        <p:attrNameLst>
                                          <p:attrName>style.visibility</p:attrName>
                                        </p:attrNameLst>
                                      </p:cBhvr>
                                      <p:to>
                                        <p:strVal val="visible"/>
                                      </p:to>
                                    </p:set>
                                    <p:animEffect transition="in" filter="wipe(down)">
                                      <p:cBhvr>
                                        <p:cTn id="12" dur="500"/>
                                        <p:tgtEl>
                                          <p:spTgt spid="44"/>
                                        </p:tgtEl>
                                      </p:cBhvr>
                                    </p:animEffect>
                                  </p:childTnLst>
                                </p:cTn>
                              </p:par>
                              <p:par>
                                <p:cTn id="13" presetID="22" presetClass="entr" presetSubtype="4" fill="hold" grpId="0" nodeType="withEffect">
                                  <p:stCondLst>
                                    <p:cond delay="0"/>
                                  </p:stCondLst>
                                  <p:childTnLst>
                                    <p:set>
                                      <p:cBhvr>
                                        <p:cTn id="14" dur="1" fill="hold">
                                          <p:stCondLst>
                                            <p:cond delay="0"/>
                                          </p:stCondLst>
                                        </p:cTn>
                                        <p:tgtEl>
                                          <p:spTgt spid="45"/>
                                        </p:tgtEl>
                                        <p:attrNameLst>
                                          <p:attrName>style.visibility</p:attrName>
                                        </p:attrNameLst>
                                      </p:cBhvr>
                                      <p:to>
                                        <p:strVal val="visible"/>
                                      </p:to>
                                    </p:set>
                                    <p:animEffect transition="in" filter="wipe(down)">
                                      <p:cBhvr>
                                        <p:cTn id="15" dur="500"/>
                                        <p:tgtEl>
                                          <p:spTgt spid="45"/>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47"/>
                                        </p:tgtEl>
                                        <p:attrNameLst>
                                          <p:attrName>style.visibility</p:attrName>
                                        </p:attrNameLst>
                                      </p:cBhvr>
                                      <p:to>
                                        <p:strVal val="visible"/>
                                      </p:to>
                                    </p:set>
                                    <p:animEffect transition="in" filter="wipe(down)">
                                      <p:cBhvr>
                                        <p:cTn id="18" dur="500"/>
                                        <p:tgtEl>
                                          <p:spTgt spid="47"/>
                                        </p:tgtEl>
                                      </p:cBhvr>
                                    </p:animEffect>
                                  </p:childTnLst>
                                </p:cTn>
                              </p:par>
                              <p:par>
                                <p:cTn id="19" presetID="22" presetClass="entr" presetSubtype="4" fill="hold" grpId="0" nodeType="withEffect">
                                  <p:stCondLst>
                                    <p:cond delay="0"/>
                                  </p:stCondLst>
                                  <p:childTnLst>
                                    <p:set>
                                      <p:cBhvr>
                                        <p:cTn id="20" dur="1" fill="hold">
                                          <p:stCondLst>
                                            <p:cond delay="0"/>
                                          </p:stCondLst>
                                        </p:cTn>
                                        <p:tgtEl>
                                          <p:spTgt spid="48"/>
                                        </p:tgtEl>
                                        <p:attrNameLst>
                                          <p:attrName>style.visibility</p:attrName>
                                        </p:attrNameLst>
                                      </p:cBhvr>
                                      <p:to>
                                        <p:strVal val="visible"/>
                                      </p:to>
                                    </p:set>
                                    <p:animEffect transition="in" filter="wipe(down)">
                                      <p:cBhvr>
                                        <p:cTn id="21" dur="500"/>
                                        <p:tgtEl>
                                          <p:spTgt spid="48"/>
                                        </p:tgtEl>
                                      </p:cBhvr>
                                    </p:animEffect>
                                  </p:childTnLst>
                                </p:cTn>
                              </p:par>
                              <p:par>
                                <p:cTn id="22" presetID="22" presetClass="entr" presetSubtype="4" fill="hold" grpId="0" nodeType="withEffect">
                                  <p:stCondLst>
                                    <p:cond delay="0"/>
                                  </p:stCondLst>
                                  <p:childTnLst>
                                    <p:set>
                                      <p:cBhvr>
                                        <p:cTn id="23" dur="1" fill="hold">
                                          <p:stCondLst>
                                            <p:cond delay="0"/>
                                          </p:stCondLst>
                                        </p:cTn>
                                        <p:tgtEl>
                                          <p:spTgt spid="49"/>
                                        </p:tgtEl>
                                        <p:attrNameLst>
                                          <p:attrName>style.visibility</p:attrName>
                                        </p:attrNameLst>
                                      </p:cBhvr>
                                      <p:to>
                                        <p:strVal val="visible"/>
                                      </p:to>
                                    </p:set>
                                    <p:animEffect transition="in" filter="wipe(down)">
                                      <p:cBhvr>
                                        <p:cTn id="24" dur="500"/>
                                        <p:tgtEl>
                                          <p:spTgt spid="49"/>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wipe(down)">
                                      <p:cBhvr>
                                        <p:cTn id="27" dur="500"/>
                                        <p:tgtEl>
                                          <p:spTgt spid="5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46"/>
                                        </p:tgtEl>
                                        <p:attrNameLst>
                                          <p:attrName>style.visibility</p:attrName>
                                        </p:attrNameLst>
                                      </p:cBhvr>
                                      <p:to>
                                        <p:strVal val="visible"/>
                                      </p:to>
                                    </p:set>
                                    <p:animEffect transition="in" filter="wipe(down)">
                                      <p:cBhvr>
                                        <p:cTn id="30" dur="500"/>
                                        <p:tgtEl>
                                          <p:spTgt spid="46"/>
                                        </p:tgtEl>
                                      </p:cBhvr>
                                    </p:animEffect>
                                  </p:childTnLst>
                                </p:cTn>
                              </p:par>
                            </p:childTnLst>
                          </p:cTn>
                        </p:par>
                        <p:par>
                          <p:cTn id="31" fill="hold">
                            <p:stCondLst>
                              <p:cond delay="1000"/>
                            </p:stCondLst>
                            <p:childTnLst>
                              <p:par>
                                <p:cTn id="32" presetID="9" presetClass="entr" presetSubtype="0" fill="hold" nodeType="afterEffect">
                                  <p:stCondLst>
                                    <p:cond delay="0"/>
                                  </p:stCondLst>
                                  <p:childTnLst>
                                    <p:set>
                                      <p:cBhvr>
                                        <p:cTn id="33" dur="1" fill="hold">
                                          <p:stCondLst>
                                            <p:cond delay="0"/>
                                          </p:stCondLst>
                                        </p:cTn>
                                        <p:tgtEl>
                                          <p:spTgt spid="31"/>
                                        </p:tgtEl>
                                        <p:attrNameLst>
                                          <p:attrName>style.visibility</p:attrName>
                                        </p:attrNameLst>
                                      </p:cBhvr>
                                      <p:to>
                                        <p:strVal val="visible"/>
                                      </p:to>
                                    </p:set>
                                    <p:animEffect transition="in" filter="dissolve">
                                      <p:cBhvr>
                                        <p:cTn id="34" dur="500"/>
                                        <p:tgtEl>
                                          <p:spTgt spid="31"/>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dissolve">
                                      <p:cBhvr>
                                        <p:cTn id="37" dur="500"/>
                                        <p:tgtEl>
                                          <p:spTgt spid="37"/>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dissolve">
                                      <p:cBhvr>
                                        <p:cTn id="40" dur="500"/>
                                        <p:tgtEl>
                                          <p:spTgt spid="38"/>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39"/>
                                        </p:tgtEl>
                                        <p:attrNameLst>
                                          <p:attrName>style.visibility</p:attrName>
                                        </p:attrNameLst>
                                      </p:cBhvr>
                                      <p:to>
                                        <p:strVal val="visible"/>
                                      </p:to>
                                    </p:set>
                                    <p:animEffect transition="in" filter="dissolve">
                                      <p:cBhvr>
                                        <p:cTn id="43" dur="500"/>
                                        <p:tgtEl>
                                          <p:spTgt spid="39"/>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40"/>
                                        </p:tgtEl>
                                        <p:attrNameLst>
                                          <p:attrName>style.visibility</p:attrName>
                                        </p:attrNameLst>
                                      </p:cBhvr>
                                      <p:to>
                                        <p:strVal val="visible"/>
                                      </p:to>
                                    </p:set>
                                    <p:animEffect transition="in" filter="dissolve">
                                      <p:cBhvr>
                                        <p:cTn id="46" dur="500"/>
                                        <p:tgtEl>
                                          <p:spTgt spid="4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41"/>
                                        </p:tgtEl>
                                        <p:attrNameLst>
                                          <p:attrName>style.visibility</p:attrName>
                                        </p:attrNameLst>
                                      </p:cBhvr>
                                      <p:to>
                                        <p:strVal val="visible"/>
                                      </p:to>
                                    </p:set>
                                    <p:animEffect transition="in" filter="dissolve">
                                      <p:cBhvr>
                                        <p:cTn id="49" dur="500"/>
                                        <p:tgtEl>
                                          <p:spTgt spid="41"/>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43"/>
                                        </p:tgtEl>
                                        <p:attrNameLst>
                                          <p:attrName>style.visibility</p:attrName>
                                        </p:attrNameLst>
                                      </p:cBhvr>
                                      <p:to>
                                        <p:strVal val="visible"/>
                                      </p:to>
                                    </p:set>
                                    <p:animEffect transition="in" filter="dissolve">
                                      <p:cBhvr>
                                        <p:cTn id="52" dur="500"/>
                                        <p:tgtEl>
                                          <p:spTgt spid="43"/>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52"/>
                                        </p:tgtEl>
                                        <p:attrNameLst>
                                          <p:attrName>style.visibility</p:attrName>
                                        </p:attrNameLst>
                                      </p:cBhvr>
                                      <p:to>
                                        <p:strVal val="visible"/>
                                      </p:to>
                                    </p:set>
                                    <p:animEffect transition="in" filter="dissolve">
                                      <p:cBhvr>
                                        <p:cTn id="55" dur="500"/>
                                        <p:tgtEl>
                                          <p:spTgt spid="52"/>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32"/>
                                        </p:tgtEl>
                                        <p:attrNameLst>
                                          <p:attrName>style.visibility</p:attrName>
                                        </p:attrNameLst>
                                      </p:cBhvr>
                                      <p:to>
                                        <p:strVal val="visible"/>
                                      </p:to>
                                    </p:set>
                                    <p:animEffect transition="in" filter="dissolve">
                                      <p:cBhvr>
                                        <p:cTn id="58" dur="500"/>
                                        <p:tgtEl>
                                          <p:spTgt spid="32"/>
                                        </p:tgtEl>
                                      </p:cBhvr>
                                    </p:animEffect>
                                  </p:childTnLst>
                                </p:cTn>
                              </p:par>
                              <p:par>
                                <p:cTn id="59" presetID="9"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dissolve">
                                      <p:cBhvr>
                                        <p:cTn id="61" dur="500"/>
                                        <p:tgtEl>
                                          <p:spTgt spid="33"/>
                                        </p:tgtEl>
                                      </p:cBhvr>
                                    </p:animEffect>
                                  </p:childTnLst>
                                </p:cTn>
                              </p:par>
                              <p:par>
                                <p:cTn id="62" presetID="9" presetClass="entr" presetSubtype="0" fill="hold" grpId="0" nodeType="withEffect">
                                  <p:stCondLst>
                                    <p:cond delay="0"/>
                                  </p:stCondLst>
                                  <p:childTnLst>
                                    <p:set>
                                      <p:cBhvr>
                                        <p:cTn id="63" dur="1" fill="hold">
                                          <p:stCondLst>
                                            <p:cond delay="0"/>
                                          </p:stCondLst>
                                        </p:cTn>
                                        <p:tgtEl>
                                          <p:spTgt spid="34"/>
                                        </p:tgtEl>
                                        <p:attrNameLst>
                                          <p:attrName>style.visibility</p:attrName>
                                        </p:attrNameLst>
                                      </p:cBhvr>
                                      <p:to>
                                        <p:strVal val="visible"/>
                                      </p:to>
                                    </p:set>
                                    <p:animEffect transition="in" filter="dissolve">
                                      <p:cBhvr>
                                        <p:cTn id="64" dur="500"/>
                                        <p:tgtEl>
                                          <p:spTgt spid="34"/>
                                        </p:tgtEl>
                                      </p:cBhvr>
                                    </p:animEffect>
                                  </p:childTnLst>
                                </p:cTn>
                              </p:par>
                              <p:par>
                                <p:cTn id="65" presetID="9" presetClass="entr" presetSubtype="0" fill="hold" grpId="0" nodeType="withEffect">
                                  <p:stCondLst>
                                    <p:cond delay="0"/>
                                  </p:stCondLst>
                                  <p:childTnLst>
                                    <p:set>
                                      <p:cBhvr>
                                        <p:cTn id="66" dur="1" fill="hold">
                                          <p:stCondLst>
                                            <p:cond delay="0"/>
                                          </p:stCondLst>
                                        </p:cTn>
                                        <p:tgtEl>
                                          <p:spTgt spid="35"/>
                                        </p:tgtEl>
                                        <p:attrNameLst>
                                          <p:attrName>style.visibility</p:attrName>
                                        </p:attrNameLst>
                                      </p:cBhvr>
                                      <p:to>
                                        <p:strVal val="visible"/>
                                      </p:to>
                                    </p:set>
                                    <p:animEffect transition="in" filter="dissolve">
                                      <p:cBhvr>
                                        <p:cTn id="67" dur="500"/>
                                        <p:tgtEl>
                                          <p:spTgt spid="35"/>
                                        </p:tgtEl>
                                      </p:cBhvr>
                                    </p:animEffect>
                                  </p:childTnLst>
                                </p:cTn>
                              </p:par>
                              <p:par>
                                <p:cTn id="68" presetID="9" presetClass="entr" presetSubtype="0" fill="hold" grpId="0" nodeType="withEffect">
                                  <p:stCondLst>
                                    <p:cond delay="0"/>
                                  </p:stCondLst>
                                  <p:childTnLst>
                                    <p:set>
                                      <p:cBhvr>
                                        <p:cTn id="69" dur="1" fill="hold">
                                          <p:stCondLst>
                                            <p:cond delay="0"/>
                                          </p:stCondLst>
                                        </p:cTn>
                                        <p:tgtEl>
                                          <p:spTgt spid="36"/>
                                        </p:tgtEl>
                                        <p:attrNameLst>
                                          <p:attrName>style.visibility</p:attrName>
                                        </p:attrNameLst>
                                      </p:cBhvr>
                                      <p:to>
                                        <p:strVal val="visible"/>
                                      </p:to>
                                    </p:set>
                                    <p:animEffect transition="in" filter="dissolve">
                                      <p:cBhvr>
                                        <p:cTn id="70" dur="500"/>
                                        <p:tgtEl>
                                          <p:spTgt spid="36"/>
                                        </p:tgtEl>
                                      </p:cBhvr>
                                    </p:animEffect>
                                  </p:childTnLst>
                                </p:cTn>
                              </p:par>
                              <p:par>
                                <p:cTn id="71" presetID="9" presetClass="entr" presetSubtype="0" fill="hold" grpId="0" nodeType="withEffect">
                                  <p:stCondLst>
                                    <p:cond delay="0"/>
                                  </p:stCondLst>
                                  <p:childTnLst>
                                    <p:set>
                                      <p:cBhvr>
                                        <p:cTn id="72" dur="1" fill="hold">
                                          <p:stCondLst>
                                            <p:cond delay="0"/>
                                          </p:stCondLst>
                                        </p:cTn>
                                        <p:tgtEl>
                                          <p:spTgt spid="42"/>
                                        </p:tgtEl>
                                        <p:attrNameLst>
                                          <p:attrName>style.visibility</p:attrName>
                                        </p:attrNameLst>
                                      </p:cBhvr>
                                      <p:to>
                                        <p:strVal val="visible"/>
                                      </p:to>
                                    </p:set>
                                    <p:animEffect transition="in" filter="dissolve">
                                      <p:cBhvr>
                                        <p:cTn id="73" dur="500"/>
                                        <p:tgtEl>
                                          <p:spTgt spid="42"/>
                                        </p:tgtEl>
                                      </p:cBhvr>
                                    </p:animEffect>
                                  </p:childTnLst>
                                </p:cTn>
                              </p:par>
                              <p:par>
                                <p:cTn id="74" presetID="9" presetClass="entr" presetSubtype="0" fill="hold" grpId="0" nodeType="withEffect">
                                  <p:stCondLst>
                                    <p:cond delay="0"/>
                                  </p:stCondLst>
                                  <p:childTnLst>
                                    <p:set>
                                      <p:cBhvr>
                                        <p:cTn id="75" dur="1" fill="hold">
                                          <p:stCondLst>
                                            <p:cond delay="0"/>
                                          </p:stCondLst>
                                        </p:cTn>
                                        <p:tgtEl>
                                          <p:spTgt spid="51"/>
                                        </p:tgtEl>
                                        <p:attrNameLst>
                                          <p:attrName>style.visibility</p:attrName>
                                        </p:attrNameLst>
                                      </p:cBhvr>
                                      <p:to>
                                        <p:strVal val="visible"/>
                                      </p:to>
                                    </p:set>
                                    <p:animEffect transition="in" filter="dissolve">
                                      <p:cBhvr>
                                        <p:cTn id="76" dur="500"/>
                                        <p:tgtEl>
                                          <p:spTgt spid="51"/>
                                        </p:tgtEl>
                                      </p:cBhvr>
                                    </p:animEffect>
                                  </p:childTnLst>
                                </p:cTn>
                              </p:par>
                            </p:childTnLst>
                          </p:cTn>
                        </p:par>
                        <p:par>
                          <p:cTn id="77" fill="hold">
                            <p:stCondLst>
                              <p:cond delay="1500"/>
                            </p:stCondLst>
                            <p:childTnLst>
                              <p:par>
                                <p:cTn id="78" presetID="42" presetClass="entr" presetSubtype="0" fill="hold" nodeType="afterEffect">
                                  <p:stCondLst>
                                    <p:cond delay="0"/>
                                  </p:stCondLst>
                                  <p:childTnLst>
                                    <p:set>
                                      <p:cBhvr>
                                        <p:cTn id="79" dur="1" fill="hold">
                                          <p:stCondLst>
                                            <p:cond delay="0"/>
                                          </p:stCondLst>
                                        </p:cTn>
                                        <p:tgtEl>
                                          <p:spTgt spid="53"/>
                                        </p:tgtEl>
                                        <p:attrNameLst>
                                          <p:attrName>style.visibility</p:attrName>
                                        </p:attrNameLst>
                                      </p:cBhvr>
                                      <p:to>
                                        <p:strVal val="visible"/>
                                      </p:to>
                                    </p:set>
                                    <p:animEffect transition="in" filter="fade">
                                      <p:cBhvr>
                                        <p:cTn id="80" dur="1000"/>
                                        <p:tgtEl>
                                          <p:spTgt spid="53"/>
                                        </p:tgtEl>
                                      </p:cBhvr>
                                    </p:animEffect>
                                    <p:anim calcmode="lin" valueType="num">
                                      <p:cBhvr>
                                        <p:cTn id="81" dur="1000" fill="hold"/>
                                        <p:tgtEl>
                                          <p:spTgt spid="53"/>
                                        </p:tgtEl>
                                        <p:attrNameLst>
                                          <p:attrName>ppt_x</p:attrName>
                                        </p:attrNameLst>
                                      </p:cBhvr>
                                      <p:tavLst>
                                        <p:tav tm="0">
                                          <p:val>
                                            <p:strVal val="#ppt_x"/>
                                          </p:val>
                                        </p:tav>
                                        <p:tav tm="100000">
                                          <p:val>
                                            <p:strVal val="#ppt_x"/>
                                          </p:val>
                                        </p:tav>
                                      </p:tavLst>
                                    </p:anim>
                                    <p:anim calcmode="lin" valueType="num">
                                      <p:cBhvr>
                                        <p:cTn id="82"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 grpId="0" autoUpdateAnimBg="0"/>
      <p:bldP spid="32" grpId="0" autoUpdateAnimBg="0"/>
      <p:bldP spid="33" grpId="0" autoUpdateAnimBg="0"/>
      <p:bldP spid="34" grpId="0" autoUpdateAnimBg="0"/>
      <p:bldP spid="35" grpId="0" autoUpdateAnimBg="0"/>
      <p:bldP spid="36" grpId="0" autoUpdateAnimBg="0"/>
      <p:bldP spid="37" grpId="0" autoUpdateAnimBg="0"/>
      <p:bldP spid="38" grpId="0" autoUpdateAnimBg="0"/>
      <p:bldP spid="39" grpId="0" autoUpdateAnimBg="0"/>
      <p:bldP spid="40" grpId="0" autoUpdateAnimBg="0"/>
      <p:bldP spid="41" grpId="0" autoUpdateAnimBg="0"/>
      <p:bldP spid="42" grpId="0" autoUpdateAnimBg="0"/>
      <p:bldP spid="43" grpId="0" autoUpdateAnimBg="0"/>
      <p:bldP spid="44" grpId="0" animBg="1" autoUpdateAnimBg="0"/>
      <p:bldP spid="45" grpId="0" animBg="1" autoUpdateAnimBg="0"/>
      <p:bldP spid="46" grpId="0" animBg="1"/>
      <p:bldP spid="47" grpId="0" animBg="1" autoUpdateAnimBg="0"/>
      <p:bldP spid="48" grpId="0" animBg="1" autoUpdateAnimBg="0"/>
      <p:bldP spid="49" grpId="0" animBg="1" autoUpdateAnimBg="0"/>
      <p:bldP spid="50" grpId="0" animBg="1" autoUpdateAnimBg="0"/>
      <p:bldP spid="51" grpId="0" autoUpdateAnimBg="0"/>
      <p:bldP spid="52" grpId="0" autoUpdateAnimBg="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grpSp>
        <p:nvGrpSpPr>
          <p:cNvPr id="26" name="Group 3"/>
          <p:cNvGrpSpPr/>
          <p:nvPr/>
        </p:nvGrpSpPr>
        <p:grpSpPr>
          <a:xfrm>
            <a:off x="1712009" y="3318837"/>
            <a:ext cx="8767982" cy="1885672"/>
            <a:chOff x="1050566" y="2772576"/>
            <a:chExt cx="10090868" cy="2170176"/>
          </a:xfrm>
          <a:effectLst/>
        </p:grpSpPr>
        <p:sp>
          <p:nvSpPr>
            <p:cNvPr id="27" name="Block Arc 49"/>
            <p:cNvSpPr/>
            <p:nvPr/>
          </p:nvSpPr>
          <p:spPr>
            <a:xfrm>
              <a:off x="1050566" y="2786644"/>
              <a:ext cx="2156108" cy="2156108"/>
            </a:xfrm>
            <a:prstGeom prst="blockArc">
              <a:avLst>
                <a:gd name="adj1" fmla="val 10800000"/>
                <a:gd name="adj2" fmla="val 0"/>
                <a:gd name="adj3" fmla="val 8077"/>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28" name="Block Arc 50"/>
            <p:cNvSpPr/>
            <p:nvPr/>
          </p:nvSpPr>
          <p:spPr>
            <a:xfrm flipV="1">
              <a:off x="3034256" y="2772576"/>
              <a:ext cx="2156108" cy="2156108"/>
            </a:xfrm>
            <a:prstGeom prst="blockArc">
              <a:avLst>
                <a:gd name="adj1" fmla="val 10800000"/>
                <a:gd name="adj2" fmla="val 0"/>
                <a:gd name="adj3" fmla="val 8077"/>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29" name="Block Arc 51"/>
            <p:cNvSpPr/>
            <p:nvPr/>
          </p:nvSpPr>
          <p:spPr>
            <a:xfrm>
              <a:off x="5017946" y="2786644"/>
              <a:ext cx="2156108" cy="2156108"/>
            </a:xfrm>
            <a:prstGeom prst="blockArc">
              <a:avLst>
                <a:gd name="adj1" fmla="val 10800000"/>
                <a:gd name="adj2" fmla="val 0"/>
                <a:gd name="adj3" fmla="val 8077"/>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30" name="Block Arc 52"/>
            <p:cNvSpPr/>
            <p:nvPr/>
          </p:nvSpPr>
          <p:spPr>
            <a:xfrm flipV="1">
              <a:off x="7001636" y="2772576"/>
              <a:ext cx="2156108" cy="2156108"/>
            </a:xfrm>
            <a:prstGeom prst="blockArc">
              <a:avLst>
                <a:gd name="adj1" fmla="val 10800000"/>
                <a:gd name="adj2" fmla="val 0"/>
                <a:gd name="adj3" fmla="val 8077"/>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31" name="Block Arc 53"/>
            <p:cNvSpPr/>
            <p:nvPr/>
          </p:nvSpPr>
          <p:spPr>
            <a:xfrm>
              <a:off x="8985326" y="2786644"/>
              <a:ext cx="2156108" cy="2156108"/>
            </a:xfrm>
            <a:prstGeom prst="blockArc">
              <a:avLst>
                <a:gd name="adj1" fmla="val 10800000"/>
                <a:gd name="adj2" fmla="val 0"/>
                <a:gd name="adj3" fmla="val 8077"/>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32" name="Group 7"/>
          <p:cNvGrpSpPr/>
          <p:nvPr/>
        </p:nvGrpSpPr>
        <p:grpSpPr>
          <a:xfrm>
            <a:off x="7290878" y="3726805"/>
            <a:ext cx="1057512" cy="1057512"/>
            <a:chOff x="7471157" y="3242097"/>
            <a:chExt cx="1217066" cy="1217066"/>
          </a:xfrm>
          <a:effectLst/>
        </p:grpSpPr>
        <p:sp>
          <p:nvSpPr>
            <p:cNvPr id="33" name="Oval 58"/>
            <p:cNvSpPr/>
            <p:nvPr/>
          </p:nvSpPr>
          <p:spPr>
            <a:xfrm>
              <a:off x="7471157" y="3242097"/>
              <a:ext cx="1217066" cy="1217066"/>
            </a:xfrm>
            <a:prstGeom prst="ellipse">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34" name="Freeform 60"/>
            <p:cNvSpPr>
              <a:spLocks noEditPoints="1"/>
            </p:cNvSpPr>
            <p:nvPr/>
          </p:nvSpPr>
          <p:spPr bwMode="auto">
            <a:xfrm>
              <a:off x="7885731" y="3639946"/>
              <a:ext cx="387918" cy="438717"/>
            </a:xfrm>
            <a:custGeom>
              <a:avLst/>
              <a:gdLst>
                <a:gd name="T0" fmla="*/ 20 w 78"/>
                <a:gd name="T1" fmla="*/ 7 h 88"/>
                <a:gd name="T2" fmla="*/ 20 w 78"/>
                <a:gd name="T3" fmla="*/ 11 h 88"/>
                <a:gd name="T4" fmla="*/ 5 w 78"/>
                <a:gd name="T5" fmla="*/ 6 h 88"/>
                <a:gd name="T6" fmla="*/ 1 w 78"/>
                <a:gd name="T7" fmla="*/ 8 h 88"/>
                <a:gd name="T8" fmla="*/ 0 w 78"/>
                <a:gd name="T9" fmla="*/ 20 h 88"/>
                <a:gd name="T10" fmla="*/ 3 w 78"/>
                <a:gd name="T11" fmla="*/ 38 h 88"/>
                <a:gd name="T12" fmla="*/ 17 w 78"/>
                <a:gd name="T13" fmla="*/ 49 h 88"/>
                <a:gd name="T14" fmla="*/ 20 w 78"/>
                <a:gd name="T15" fmla="*/ 50 h 88"/>
                <a:gd name="T16" fmla="*/ 20 w 78"/>
                <a:gd name="T17" fmla="*/ 49 h 88"/>
                <a:gd name="T18" fmla="*/ 31 w 78"/>
                <a:gd name="T19" fmla="*/ 52 h 88"/>
                <a:gd name="T20" fmla="*/ 31 w 78"/>
                <a:gd name="T21" fmla="*/ 64 h 88"/>
                <a:gd name="T22" fmla="*/ 27 w 78"/>
                <a:gd name="T23" fmla="*/ 64 h 88"/>
                <a:gd name="T24" fmla="*/ 27 w 78"/>
                <a:gd name="T25" fmla="*/ 68 h 88"/>
                <a:gd name="T26" fmla="*/ 15 w 78"/>
                <a:gd name="T27" fmla="*/ 68 h 88"/>
                <a:gd name="T28" fmla="*/ 15 w 78"/>
                <a:gd name="T29" fmla="*/ 88 h 88"/>
                <a:gd name="T30" fmla="*/ 64 w 78"/>
                <a:gd name="T31" fmla="*/ 88 h 88"/>
                <a:gd name="T32" fmla="*/ 64 w 78"/>
                <a:gd name="T33" fmla="*/ 68 h 88"/>
                <a:gd name="T34" fmla="*/ 52 w 78"/>
                <a:gd name="T35" fmla="*/ 68 h 88"/>
                <a:gd name="T36" fmla="*/ 52 w 78"/>
                <a:gd name="T37" fmla="*/ 64 h 88"/>
                <a:gd name="T38" fmla="*/ 47 w 78"/>
                <a:gd name="T39" fmla="*/ 64 h 88"/>
                <a:gd name="T40" fmla="*/ 47 w 78"/>
                <a:gd name="T41" fmla="*/ 52 h 88"/>
                <a:gd name="T42" fmla="*/ 58 w 78"/>
                <a:gd name="T43" fmla="*/ 49 h 88"/>
                <a:gd name="T44" fmla="*/ 58 w 78"/>
                <a:gd name="T45" fmla="*/ 50 h 88"/>
                <a:gd name="T46" fmla="*/ 61 w 78"/>
                <a:gd name="T47" fmla="*/ 49 h 88"/>
                <a:gd name="T48" fmla="*/ 75 w 78"/>
                <a:gd name="T49" fmla="*/ 38 h 88"/>
                <a:gd name="T50" fmla="*/ 78 w 78"/>
                <a:gd name="T51" fmla="*/ 20 h 88"/>
                <a:gd name="T52" fmla="*/ 77 w 78"/>
                <a:gd name="T53" fmla="*/ 8 h 88"/>
                <a:gd name="T54" fmla="*/ 73 w 78"/>
                <a:gd name="T55" fmla="*/ 6 h 88"/>
                <a:gd name="T56" fmla="*/ 58 w 78"/>
                <a:gd name="T57" fmla="*/ 11 h 88"/>
                <a:gd name="T58" fmla="*/ 58 w 78"/>
                <a:gd name="T59" fmla="*/ 7 h 88"/>
                <a:gd name="T60" fmla="*/ 60 w 78"/>
                <a:gd name="T61" fmla="*/ 7 h 88"/>
                <a:gd name="T62" fmla="*/ 60 w 78"/>
                <a:gd name="T63" fmla="*/ 0 h 88"/>
                <a:gd name="T64" fmla="*/ 17 w 78"/>
                <a:gd name="T65" fmla="*/ 0 h 88"/>
                <a:gd name="T66" fmla="*/ 17 w 78"/>
                <a:gd name="T67" fmla="*/ 7 h 88"/>
                <a:gd name="T68" fmla="*/ 20 w 78"/>
                <a:gd name="T69" fmla="*/ 7 h 88"/>
                <a:gd name="T70" fmla="*/ 63 w 78"/>
                <a:gd name="T71" fmla="*/ 42 h 88"/>
                <a:gd name="T72" fmla="*/ 59 w 78"/>
                <a:gd name="T73" fmla="*/ 20 h 88"/>
                <a:gd name="T74" fmla="*/ 61 w 78"/>
                <a:gd name="T75" fmla="*/ 22 h 88"/>
                <a:gd name="T76" fmla="*/ 66 w 78"/>
                <a:gd name="T77" fmla="*/ 18 h 88"/>
                <a:gd name="T78" fmla="*/ 64 w 78"/>
                <a:gd name="T79" fmla="*/ 16 h 88"/>
                <a:gd name="T80" fmla="*/ 71 w 78"/>
                <a:gd name="T81" fmla="*/ 13 h 88"/>
                <a:gd name="T82" fmla="*/ 72 w 78"/>
                <a:gd name="T83" fmla="*/ 20 h 88"/>
                <a:gd name="T84" fmla="*/ 69 w 78"/>
                <a:gd name="T85" fmla="*/ 36 h 88"/>
                <a:gd name="T86" fmla="*/ 63 w 78"/>
                <a:gd name="T87" fmla="*/ 42 h 88"/>
                <a:gd name="T88" fmla="*/ 19 w 78"/>
                <a:gd name="T89" fmla="*/ 20 h 88"/>
                <a:gd name="T90" fmla="*/ 15 w 78"/>
                <a:gd name="T91" fmla="*/ 42 h 88"/>
                <a:gd name="T92" fmla="*/ 9 w 78"/>
                <a:gd name="T93" fmla="*/ 36 h 88"/>
                <a:gd name="T94" fmla="*/ 6 w 78"/>
                <a:gd name="T95" fmla="*/ 20 h 88"/>
                <a:gd name="T96" fmla="*/ 7 w 78"/>
                <a:gd name="T97" fmla="*/ 13 h 88"/>
                <a:gd name="T98" fmla="*/ 14 w 78"/>
                <a:gd name="T99" fmla="*/ 16 h 88"/>
                <a:gd name="T100" fmla="*/ 12 w 78"/>
                <a:gd name="T101" fmla="*/ 18 h 88"/>
                <a:gd name="T102" fmla="*/ 17 w 78"/>
                <a:gd name="T103" fmla="*/ 22 h 88"/>
                <a:gd name="T104" fmla="*/ 19 w 78"/>
                <a:gd name="T105" fmla="*/ 20 h 88"/>
                <a:gd name="T106" fmla="*/ 32 w 78"/>
                <a:gd name="T107" fmla="*/ 10 h 88"/>
                <a:gd name="T108" fmla="*/ 32 w 78"/>
                <a:gd name="T109" fmla="*/ 45 h 88"/>
                <a:gd name="T110" fmla="*/ 25 w 78"/>
                <a:gd name="T111" fmla="*/ 41 h 88"/>
                <a:gd name="T112" fmla="*/ 28 w 78"/>
                <a:gd name="T113" fmla="*/ 14 h 88"/>
                <a:gd name="T114" fmla="*/ 28 w 78"/>
                <a:gd name="T115" fmla="*/ 10 h 88"/>
                <a:gd name="T116" fmla="*/ 32 w 78"/>
                <a:gd name="T117" fmla="*/ 1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78" h="88">
                  <a:moveTo>
                    <a:pt x="20" y="7"/>
                  </a:moveTo>
                  <a:cubicBezTo>
                    <a:pt x="20" y="8"/>
                    <a:pt x="21" y="10"/>
                    <a:pt x="20" y="11"/>
                  </a:cubicBezTo>
                  <a:cubicBezTo>
                    <a:pt x="5" y="6"/>
                    <a:pt x="5" y="6"/>
                    <a:pt x="5" y="6"/>
                  </a:cubicBezTo>
                  <a:cubicBezTo>
                    <a:pt x="1" y="8"/>
                    <a:pt x="1" y="8"/>
                    <a:pt x="1" y="8"/>
                  </a:cubicBezTo>
                  <a:cubicBezTo>
                    <a:pt x="0" y="11"/>
                    <a:pt x="0" y="16"/>
                    <a:pt x="0" y="20"/>
                  </a:cubicBezTo>
                  <a:cubicBezTo>
                    <a:pt x="0" y="26"/>
                    <a:pt x="1" y="33"/>
                    <a:pt x="3" y="38"/>
                  </a:cubicBezTo>
                  <a:cubicBezTo>
                    <a:pt x="6" y="44"/>
                    <a:pt x="10" y="48"/>
                    <a:pt x="17" y="49"/>
                  </a:cubicBezTo>
                  <a:cubicBezTo>
                    <a:pt x="18" y="50"/>
                    <a:pt x="19" y="50"/>
                    <a:pt x="20" y="50"/>
                  </a:cubicBezTo>
                  <a:cubicBezTo>
                    <a:pt x="20" y="49"/>
                    <a:pt x="20" y="49"/>
                    <a:pt x="20" y="49"/>
                  </a:cubicBezTo>
                  <a:cubicBezTo>
                    <a:pt x="22" y="51"/>
                    <a:pt x="26" y="52"/>
                    <a:pt x="31" y="52"/>
                  </a:cubicBezTo>
                  <a:cubicBezTo>
                    <a:pt x="31" y="64"/>
                    <a:pt x="31" y="64"/>
                    <a:pt x="31" y="64"/>
                  </a:cubicBezTo>
                  <a:cubicBezTo>
                    <a:pt x="27" y="64"/>
                    <a:pt x="27" y="64"/>
                    <a:pt x="27" y="64"/>
                  </a:cubicBezTo>
                  <a:cubicBezTo>
                    <a:pt x="27" y="68"/>
                    <a:pt x="27" y="68"/>
                    <a:pt x="27" y="68"/>
                  </a:cubicBezTo>
                  <a:cubicBezTo>
                    <a:pt x="15" y="68"/>
                    <a:pt x="15" y="68"/>
                    <a:pt x="15" y="68"/>
                  </a:cubicBezTo>
                  <a:cubicBezTo>
                    <a:pt x="15" y="88"/>
                    <a:pt x="15" y="88"/>
                    <a:pt x="15" y="88"/>
                  </a:cubicBezTo>
                  <a:cubicBezTo>
                    <a:pt x="64" y="88"/>
                    <a:pt x="64" y="88"/>
                    <a:pt x="64" y="88"/>
                  </a:cubicBezTo>
                  <a:cubicBezTo>
                    <a:pt x="64" y="68"/>
                    <a:pt x="64" y="68"/>
                    <a:pt x="64" y="68"/>
                  </a:cubicBezTo>
                  <a:cubicBezTo>
                    <a:pt x="52" y="68"/>
                    <a:pt x="52" y="68"/>
                    <a:pt x="52" y="68"/>
                  </a:cubicBezTo>
                  <a:cubicBezTo>
                    <a:pt x="52" y="64"/>
                    <a:pt x="52" y="64"/>
                    <a:pt x="52" y="64"/>
                  </a:cubicBezTo>
                  <a:cubicBezTo>
                    <a:pt x="47" y="64"/>
                    <a:pt x="47" y="64"/>
                    <a:pt x="47" y="64"/>
                  </a:cubicBezTo>
                  <a:cubicBezTo>
                    <a:pt x="47" y="52"/>
                    <a:pt x="47" y="52"/>
                    <a:pt x="47" y="52"/>
                  </a:cubicBezTo>
                  <a:cubicBezTo>
                    <a:pt x="52" y="52"/>
                    <a:pt x="56" y="51"/>
                    <a:pt x="58" y="49"/>
                  </a:cubicBezTo>
                  <a:cubicBezTo>
                    <a:pt x="58" y="50"/>
                    <a:pt x="58" y="50"/>
                    <a:pt x="58" y="50"/>
                  </a:cubicBezTo>
                  <a:cubicBezTo>
                    <a:pt x="59" y="50"/>
                    <a:pt x="60" y="50"/>
                    <a:pt x="61" y="49"/>
                  </a:cubicBezTo>
                  <a:cubicBezTo>
                    <a:pt x="68" y="48"/>
                    <a:pt x="72" y="44"/>
                    <a:pt x="75" y="38"/>
                  </a:cubicBezTo>
                  <a:cubicBezTo>
                    <a:pt x="77" y="33"/>
                    <a:pt x="78" y="26"/>
                    <a:pt x="78" y="20"/>
                  </a:cubicBezTo>
                  <a:cubicBezTo>
                    <a:pt x="78" y="16"/>
                    <a:pt x="78" y="11"/>
                    <a:pt x="77" y="8"/>
                  </a:cubicBezTo>
                  <a:cubicBezTo>
                    <a:pt x="73" y="6"/>
                    <a:pt x="73" y="6"/>
                    <a:pt x="73" y="6"/>
                  </a:cubicBezTo>
                  <a:cubicBezTo>
                    <a:pt x="58" y="11"/>
                    <a:pt x="58" y="11"/>
                    <a:pt x="58" y="11"/>
                  </a:cubicBezTo>
                  <a:cubicBezTo>
                    <a:pt x="57" y="10"/>
                    <a:pt x="58" y="8"/>
                    <a:pt x="58" y="7"/>
                  </a:cubicBezTo>
                  <a:cubicBezTo>
                    <a:pt x="60" y="7"/>
                    <a:pt x="60" y="7"/>
                    <a:pt x="60" y="7"/>
                  </a:cubicBezTo>
                  <a:cubicBezTo>
                    <a:pt x="60" y="0"/>
                    <a:pt x="60" y="0"/>
                    <a:pt x="60" y="0"/>
                  </a:cubicBezTo>
                  <a:cubicBezTo>
                    <a:pt x="17" y="0"/>
                    <a:pt x="17" y="0"/>
                    <a:pt x="17" y="0"/>
                  </a:cubicBezTo>
                  <a:cubicBezTo>
                    <a:pt x="17" y="7"/>
                    <a:pt x="17" y="7"/>
                    <a:pt x="17" y="7"/>
                  </a:cubicBezTo>
                  <a:cubicBezTo>
                    <a:pt x="20" y="7"/>
                    <a:pt x="20" y="7"/>
                    <a:pt x="20" y="7"/>
                  </a:cubicBezTo>
                  <a:close/>
                  <a:moveTo>
                    <a:pt x="63" y="42"/>
                  </a:moveTo>
                  <a:cubicBezTo>
                    <a:pt x="64" y="36"/>
                    <a:pt x="60" y="28"/>
                    <a:pt x="59" y="20"/>
                  </a:cubicBezTo>
                  <a:cubicBezTo>
                    <a:pt x="61" y="22"/>
                    <a:pt x="61" y="22"/>
                    <a:pt x="61" y="22"/>
                  </a:cubicBezTo>
                  <a:cubicBezTo>
                    <a:pt x="66" y="18"/>
                    <a:pt x="66" y="18"/>
                    <a:pt x="66" y="18"/>
                  </a:cubicBezTo>
                  <a:cubicBezTo>
                    <a:pt x="64" y="16"/>
                    <a:pt x="64" y="16"/>
                    <a:pt x="64" y="16"/>
                  </a:cubicBezTo>
                  <a:cubicBezTo>
                    <a:pt x="71" y="13"/>
                    <a:pt x="71" y="13"/>
                    <a:pt x="71" y="13"/>
                  </a:cubicBezTo>
                  <a:cubicBezTo>
                    <a:pt x="72" y="15"/>
                    <a:pt x="72" y="18"/>
                    <a:pt x="72" y="20"/>
                  </a:cubicBezTo>
                  <a:cubicBezTo>
                    <a:pt x="71" y="26"/>
                    <a:pt x="71" y="31"/>
                    <a:pt x="69" y="36"/>
                  </a:cubicBezTo>
                  <a:cubicBezTo>
                    <a:pt x="67" y="39"/>
                    <a:pt x="65" y="41"/>
                    <a:pt x="63" y="42"/>
                  </a:cubicBezTo>
                  <a:close/>
                  <a:moveTo>
                    <a:pt x="19" y="20"/>
                  </a:moveTo>
                  <a:cubicBezTo>
                    <a:pt x="17" y="28"/>
                    <a:pt x="14" y="36"/>
                    <a:pt x="15" y="42"/>
                  </a:cubicBezTo>
                  <a:cubicBezTo>
                    <a:pt x="13" y="41"/>
                    <a:pt x="11" y="39"/>
                    <a:pt x="9" y="36"/>
                  </a:cubicBezTo>
                  <a:cubicBezTo>
                    <a:pt x="7" y="31"/>
                    <a:pt x="6" y="26"/>
                    <a:pt x="6" y="20"/>
                  </a:cubicBezTo>
                  <a:cubicBezTo>
                    <a:pt x="6" y="18"/>
                    <a:pt x="6" y="15"/>
                    <a:pt x="7" y="13"/>
                  </a:cubicBezTo>
                  <a:cubicBezTo>
                    <a:pt x="14" y="16"/>
                    <a:pt x="14" y="16"/>
                    <a:pt x="14" y="16"/>
                  </a:cubicBezTo>
                  <a:cubicBezTo>
                    <a:pt x="12" y="18"/>
                    <a:pt x="12" y="18"/>
                    <a:pt x="12" y="18"/>
                  </a:cubicBezTo>
                  <a:cubicBezTo>
                    <a:pt x="17" y="22"/>
                    <a:pt x="17" y="22"/>
                    <a:pt x="17" y="22"/>
                  </a:cubicBezTo>
                  <a:cubicBezTo>
                    <a:pt x="19" y="20"/>
                    <a:pt x="19" y="20"/>
                    <a:pt x="19" y="20"/>
                  </a:cubicBezTo>
                  <a:close/>
                  <a:moveTo>
                    <a:pt x="32" y="10"/>
                  </a:moveTo>
                  <a:cubicBezTo>
                    <a:pt x="32" y="45"/>
                    <a:pt x="32" y="45"/>
                    <a:pt x="32" y="45"/>
                  </a:cubicBezTo>
                  <a:cubicBezTo>
                    <a:pt x="32" y="45"/>
                    <a:pt x="27" y="45"/>
                    <a:pt x="25" y="41"/>
                  </a:cubicBezTo>
                  <a:cubicBezTo>
                    <a:pt x="24" y="37"/>
                    <a:pt x="28" y="16"/>
                    <a:pt x="28" y="14"/>
                  </a:cubicBezTo>
                  <a:cubicBezTo>
                    <a:pt x="28" y="13"/>
                    <a:pt x="28" y="10"/>
                    <a:pt x="28" y="10"/>
                  </a:cubicBezTo>
                  <a:lnTo>
                    <a:pt x="32" y="10"/>
                  </a:lnTo>
                  <a:close/>
                </a:path>
              </a:pathLst>
            </a:custGeom>
            <a:solidFill>
              <a:srgbClr val="FCFCFC"/>
            </a:solidFill>
            <a:ln>
              <a:noFill/>
            </a:ln>
            <a:effectLst>
              <a:outerShdw blurRad="50800" dist="38100" dir="5400000" algn="t" rotWithShape="0">
                <a:prstClr val="black">
                  <a:alpha val="40000"/>
                </a:prstClr>
              </a:outerShdw>
            </a:effec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35" name="Group 8"/>
          <p:cNvGrpSpPr/>
          <p:nvPr/>
        </p:nvGrpSpPr>
        <p:grpSpPr>
          <a:xfrm>
            <a:off x="9014511" y="3726805"/>
            <a:ext cx="1057512" cy="1057512"/>
            <a:chOff x="9454847" y="3242097"/>
            <a:chExt cx="1217066" cy="1217066"/>
          </a:xfrm>
          <a:effectLst/>
        </p:grpSpPr>
        <p:sp>
          <p:nvSpPr>
            <p:cNvPr id="36" name="Oval 59"/>
            <p:cNvSpPr/>
            <p:nvPr/>
          </p:nvSpPr>
          <p:spPr>
            <a:xfrm>
              <a:off x="9454847" y="3242097"/>
              <a:ext cx="1217066" cy="1217066"/>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37" name="Freeform 61"/>
            <p:cNvSpPr>
              <a:spLocks noEditPoints="1"/>
            </p:cNvSpPr>
            <p:nvPr/>
          </p:nvSpPr>
          <p:spPr bwMode="auto">
            <a:xfrm>
              <a:off x="9854412" y="3611644"/>
              <a:ext cx="417935" cy="477972"/>
            </a:xfrm>
            <a:custGeom>
              <a:avLst/>
              <a:gdLst>
                <a:gd name="T0" fmla="*/ 50 w 84"/>
                <a:gd name="T1" fmla="*/ 92 h 96"/>
                <a:gd name="T2" fmla="*/ 57 w 84"/>
                <a:gd name="T3" fmla="*/ 81 h 96"/>
                <a:gd name="T4" fmla="*/ 56 w 84"/>
                <a:gd name="T5" fmla="*/ 75 h 96"/>
                <a:gd name="T6" fmla="*/ 43 w 84"/>
                <a:gd name="T7" fmla="*/ 63 h 96"/>
                <a:gd name="T8" fmla="*/ 38 w 84"/>
                <a:gd name="T9" fmla="*/ 62 h 96"/>
                <a:gd name="T10" fmla="*/ 30 w 84"/>
                <a:gd name="T11" fmla="*/ 67 h 96"/>
                <a:gd name="T12" fmla="*/ 17 w 84"/>
                <a:gd name="T13" fmla="*/ 35 h 96"/>
                <a:gd name="T14" fmla="*/ 26 w 84"/>
                <a:gd name="T15" fmla="*/ 31 h 96"/>
                <a:gd name="T16" fmla="*/ 27 w 84"/>
                <a:gd name="T17" fmla="*/ 25 h 96"/>
                <a:gd name="T18" fmla="*/ 22 w 84"/>
                <a:gd name="T19" fmla="*/ 8 h 96"/>
                <a:gd name="T20" fmla="*/ 18 w 84"/>
                <a:gd name="T21" fmla="*/ 4 h 96"/>
                <a:gd name="T22" fmla="*/ 4 w 84"/>
                <a:gd name="T23" fmla="*/ 6 h 96"/>
                <a:gd name="T24" fmla="*/ 0 w 84"/>
                <a:gd name="T25" fmla="*/ 10 h 96"/>
                <a:gd name="T26" fmla="*/ 43 w 84"/>
                <a:gd name="T27" fmla="*/ 94 h 96"/>
                <a:gd name="T28" fmla="*/ 50 w 84"/>
                <a:gd name="T29" fmla="*/ 92 h 96"/>
                <a:gd name="T30" fmla="*/ 45 w 84"/>
                <a:gd name="T31" fmla="*/ 53 h 96"/>
                <a:gd name="T32" fmla="*/ 32 w 84"/>
                <a:gd name="T33" fmla="*/ 53 h 96"/>
                <a:gd name="T34" fmla="*/ 32 w 84"/>
                <a:gd name="T35" fmla="*/ 50 h 96"/>
                <a:gd name="T36" fmla="*/ 40 w 84"/>
                <a:gd name="T37" fmla="*/ 38 h 96"/>
                <a:gd name="T38" fmla="*/ 42 w 84"/>
                <a:gd name="T39" fmla="*/ 32 h 96"/>
                <a:gd name="T40" fmla="*/ 41 w 84"/>
                <a:gd name="T41" fmla="*/ 30 h 96"/>
                <a:gd name="T42" fmla="*/ 40 w 84"/>
                <a:gd name="T43" fmla="*/ 31 h 96"/>
                <a:gd name="T44" fmla="*/ 39 w 84"/>
                <a:gd name="T45" fmla="*/ 36 h 96"/>
                <a:gd name="T46" fmla="*/ 34 w 84"/>
                <a:gd name="T47" fmla="*/ 36 h 96"/>
                <a:gd name="T48" fmla="*/ 34 w 84"/>
                <a:gd name="T49" fmla="*/ 31 h 96"/>
                <a:gd name="T50" fmla="*/ 42 w 84"/>
                <a:gd name="T51" fmla="*/ 26 h 96"/>
                <a:gd name="T52" fmla="*/ 47 w 84"/>
                <a:gd name="T53" fmla="*/ 28 h 96"/>
                <a:gd name="T54" fmla="*/ 47 w 84"/>
                <a:gd name="T55" fmla="*/ 34 h 96"/>
                <a:gd name="T56" fmla="*/ 47 w 84"/>
                <a:gd name="T57" fmla="*/ 37 h 96"/>
                <a:gd name="T58" fmla="*/ 38 w 84"/>
                <a:gd name="T59" fmla="*/ 50 h 96"/>
                <a:gd name="T60" fmla="*/ 46 w 84"/>
                <a:gd name="T61" fmla="*/ 50 h 96"/>
                <a:gd name="T62" fmla="*/ 45 w 84"/>
                <a:gd name="T63" fmla="*/ 53 h 96"/>
                <a:gd name="T64" fmla="*/ 63 w 84"/>
                <a:gd name="T65" fmla="*/ 50 h 96"/>
                <a:gd name="T66" fmla="*/ 60 w 84"/>
                <a:gd name="T67" fmla="*/ 50 h 96"/>
                <a:gd name="T68" fmla="*/ 60 w 84"/>
                <a:gd name="T69" fmla="*/ 53 h 96"/>
                <a:gd name="T70" fmla="*/ 54 w 84"/>
                <a:gd name="T71" fmla="*/ 53 h 96"/>
                <a:gd name="T72" fmla="*/ 54 w 84"/>
                <a:gd name="T73" fmla="*/ 50 h 96"/>
                <a:gd name="T74" fmla="*/ 46 w 84"/>
                <a:gd name="T75" fmla="*/ 50 h 96"/>
                <a:gd name="T76" fmla="*/ 47 w 84"/>
                <a:gd name="T77" fmla="*/ 46 h 96"/>
                <a:gd name="T78" fmla="*/ 55 w 84"/>
                <a:gd name="T79" fmla="*/ 26 h 96"/>
                <a:gd name="T80" fmla="*/ 63 w 84"/>
                <a:gd name="T81" fmla="*/ 26 h 96"/>
                <a:gd name="T82" fmla="*/ 61 w 84"/>
                <a:gd name="T83" fmla="*/ 46 h 96"/>
                <a:gd name="T84" fmla="*/ 63 w 84"/>
                <a:gd name="T85" fmla="*/ 46 h 96"/>
                <a:gd name="T86" fmla="*/ 63 w 84"/>
                <a:gd name="T87" fmla="*/ 50 h 96"/>
                <a:gd name="T88" fmla="*/ 55 w 84"/>
                <a:gd name="T89" fmla="*/ 46 h 96"/>
                <a:gd name="T90" fmla="*/ 52 w 84"/>
                <a:gd name="T91" fmla="*/ 46 h 96"/>
                <a:gd name="T92" fmla="*/ 56 w 84"/>
                <a:gd name="T93" fmla="*/ 35 h 96"/>
                <a:gd name="T94" fmla="*/ 55 w 84"/>
                <a:gd name="T95" fmla="*/ 46 h 96"/>
                <a:gd name="T96" fmla="*/ 43 w 84"/>
                <a:gd name="T97" fmla="*/ 0 h 96"/>
                <a:gd name="T98" fmla="*/ 72 w 84"/>
                <a:gd name="T99" fmla="*/ 12 h 96"/>
                <a:gd name="T100" fmla="*/ 84 w 84"/>
                <a:gd name="T101" fmla="*/ 41 h 96"/>
                <a:gd name="T102" fmla="*/ 72 w 84"/>
                <a:gd name="T103" fmla="*/ 71 h 96"/>
                <a:gd name="T104" fmla="*/ 65 w 84"/>
                <a:gd name="T105" fmla="*/ 76 h 96"/>
                <a:gd name="T106" fmla="*/ 63 w 84"/>
                <a:gd name="T107" fmla="*/ 73 h 96"/>
                <a:gd name="T108" fmla="*/ 59 w 84"/>
                <a:gd name="T109" fmla="*/ 69 h 96"/>
                <a:gd name="T110" fmla="*/ 66 w 84"/>
                <a:gd name="T111" fmla="*/ 64 h 96"/>
                <a:gd name="T112" fmla="*/ 75 w 84"/>
                <a:gd name="T113" fmla="*/ 41 h 96"/>
                <a:gd name="T114" fmla="*/ 66 w 84"/>
                <a:gd name="T115" fmla="*/ 19 h 96"/>
                <a:gd name="T116" fmla="*/ 43 w 84"/>
                <a:gd name="T117" fmla="*/ 10 h 96"/>
                <a:gd name="T118" fmla="*/ 31 w 84"/>
                <a:gd name="T119" fmla="*/ 12 h 96"/>
                <a:gd name="T120" fmla="*/ 29 w 84"/>
                <a:gd name="T121" fmla="*/ 6 h 96"/>
                <a:gd name="T122" fmla="*/ 28 w 84"/>
                <a:gd name="T123" fmla="*/ 3 h 96"/>
                <a:gd name="T124" fmla="*/ 43 w 84"/>
                <a:gd name="T125" fmla="*/ 0 h 9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84" h="96">
                  <a:moveTo>
                    <a:pt x="50" y="92"/>
                  </a:moveTo>
                  <a:cubicBezTo>
                    <a:pt x="52" y="88"/>
                    <a:pt x="55" y="84"/>
                    <a:pt x="57" y="81"/>
                  </a:cubicBezTo>
                  <a:cubicBezTo>
                    <a:pt x="58" y="79"/>
                    <a:pt x="58" y="77"/>
                    <a:pt x="56" y="75"/>
                  </a:cubicBezTo>
                  <a:cubicBezTo>
                    <a:pt x="52" y="71"/>
                    <a:pt x="48" y="67"/>
                    <a:pt x="43" y="63"/>
                  </a:cubicBezTo>
                  <a:cubicBezTo>
                    <a:pt x="41" y="61"/>
                    <a:pt x="40" y="61"/>
                    <a:pt x="38" y="62"/>
                  </a:cubicBezTo>
                  <a:cubicBezTo>
                    <a:pt x="35" y="63"/>
                    <a:pt x="33" y="65"/>
                    <a:pt x="30" y="67"/>
                  </a:cubicBezTo>
                  <a:cubicBezTo>
                    <a:pt x="21" y="53"/>
                    <a:pt x="19" y="45"/>
                    <a:pt x="17" y="35"/>
                  </a:cubicBezTo>
                  <a:cubicBezTo>
                    <a:pt x="20" y="34"/>
                    <a:pt x="23" y="32"/>
                    <a:pt x="26" y="31"/>
                  </a:cubicBezTo>
                  <a:cubicBezTo>
                    <a:pt x="27" y="30"/>
                    <a:pt x="28" y="28"/>
                    <a:pt x="27" y="25"/>
                  </a:cubicBezTo>
                  <a:cubicBezTo>
                    <a:pt x="26" y="20"/>
                    <a:pt x="24" y="14"/>
                    <a:pt x="22" y="8"/>
                  </a:cubicBezTo>
                  <a:cubicBezTo>
                    <a:pt x="22" y="6"/>
                    <a:pt x="20" y="4"/>
                    <a:pt x="18" y="4"/>
                  </a:cubicBezTo>
                  <a:cubicBezTo>
                    <a:pt x="14" y="5"/>
                    <a:pt x="9" y="5"/>
                    <a:pt x="4" y="6"/>
                  </a:cubicBezTo>
                  <a:cubicBezTo>
                    <a:pt x="0" y="6"/>
                    <a:pt x="0" y="7"/>
                    <a:pt x="0" y="10"/>
                  </a:cubicBezTo>
                  <a:cubicBezTo>
                    <a:pt x="1" y="46"/>
                    <a:pt x="15" y="78"/>
                    <a:pt x="43" y="94"/>
                  </a:cubicBezTo>
                  <a:cubicBezTo>
                    <a:pt x="46" y="96"/>
                    <a:pt x="47" y="96"/>
                    <a:pt x="50" y="92"/>
                  </a:cubicBezTo>
                  <a:close/>
                  <a:moveTo>
                    <a:pt x="45" y="53"/>
                  </a:moveTo>
                  <a:cubicBezTo>
                    <a:pt x="32" y="53"/>
                    <a:pt x="32" y="53"/>
                    <a:pt x="32" y="53"/>
                  </a:cubicBezTo>
                  <a:cubicBezTo>
                    <a:pt x="32" y="50"/>
                    <a:pt x="32" y="50"/>
                    <a:pt x="32" y="50"/>
                  </a:cubicBezTo>
                  <a:cubicBezTo>
                    <a:pt x="40" y="38"/>
                    <a:pt x="40" y="38"/>
                    <a:pt x="40" y="38"/>
                  </a:cubicBezTo>
                  <a:cubicBezTo>
                    <a:pt x="41" y="36"/>
                    <a:pt x="42" y="34"/>
                    <a:pt x="42" y="32"/>
                  </a:cubicBezTo>
                  <a:cubicBezTo>
                    <a:pt x="42" y="31"/>
                    <a:pt x="42" y="30"/>
                    <a:pt x="41" y="30"/>
                  </a:cubicBezTo>
                  <a:cubicBezTo>
                    <a:pt x="40" y="30"/>
                    <a:pt x="40" y="31"/>
                    <a:pt x="40" y="31"/>
                  </a:cubicBezTo>
                  <a:cubicBezTo>
                    <a:pt x="39" y="36"/>
                    <a:pt x="39" y="36"/>
                    <a:pt x="39" y="36"/>
                  </a:cubicBezTo>
                  <a:cubicBezTo>
                    <a:pt x="34" y="36"/>
                    <a:pt x="34" y="36"/>
                    <a:pt x="34" y="36"/>
                  </a:cubicBezTo>
                  <a:cubicBezTo>
                    <a:pt x="34" y="31"/>
                    <a:pt x="34" y="31"/>
                    <a:pt x="34" y="31"/>
                  </a:cubicBezTo>
                  <a:cubicBezTo>
                    <a:pt x="35" y="28"/>
                    <a:pt x="37" y="26"/>
                    <a:pt x="42" y="26"/>
                  </a:cubicBezTo>
                  <a:cubicBezTo>
                    <a:pt x="44" y="26"/>
                    <a:pt x="46" y="27"/>
                    <a:pt x="47" y="28"/>
                  </a:cubicBezTo>
                  <a:cubicBezTo>
                    <a:pt x="48" y="29"/>
                    <a:pt x="48" y="31"/>
                    <a:pt x="47" y="34"/>
                  </a:cubicBezTo>
                  <a:cubicBezTo>
                    <a:pt x="47" y="35"/>
                    <a:pt x="47" y="36"/>
                    <a:pt x="47" y="37"/>
                  </a:cubicBezTo>
                  <a:cubicBezTo>
                    <a:pt x="38" y="50"/>
                    <a:pt x="38" y="50"/>
                    <a:pt x="38" y="50"/>
                  </a:cubicBezTo>
                  <a:cubicBezTo>
                    <a:pt x="46" y="50"/>
                    <a:pt x="46" y="50"/>
                    <a:pt x="46" y="50"/>
                  </a:cubicBezTo>
                  <a:cubicBezTo>
                    <a:pt x="45" y="53"/>
                    <a:pt x="45" y="53"/>
                    <a:pt x="45" y="53"/>
                  </a:cubicBezTo>
                  <a:close/>
                  <a:moveTo>
                    <a:pt x="63" y="50"/>
                  </a:moveTo>
                  <a:cubicBezTo>
                    <a:pt x="60" y="50"/>
                    <a:pt x="60" y="50"/>
                    <a:pt x="60" y="50"/>
                  </a:cubicBezTo>
                  <a:cubicBezTo>
                    <a:pt x="60" y="53"/>
                    <a:pt x="60" y="53"/>
                    <a:pt x="60" y="53"/>
                  </a:cubicBezTo>
                  <a:cubicBezTo>
                    <a:pt x="54" y="53"/>
                    <a:pt x="54" y="53"/>
                    <a:pt x="54" y="53"/>
                  </a:cubicBezTo>
                  <a:cubicBezTo>
                    <a:pt x="54" y="50"/>
                    <a:pt x="54" y="50"/>
                    <a:pt x="54" y="50"/>
                  </a:cubicBezTo>
                  <a:cubicBezTo>
                    <a:pt x="46" y="50"/>
                    <a:pt x="46" y="50"/>
                    <a:pt x="46" y="50"/>
                  </a:cubicBezTo>
                  <a:cubicBezTo>
                    <a:pt x="47" y="46"/>
                    <a:pt x="47" y="46"/>
                    <a:pt x="47" y="46"/>
                  </a:cubicBezTo>
                  <a:cubicBezTo>
                    <a:pt x="55" y="26"/>
                    <a:pt x="55" y="26"/>
                    <a:pt x="55" y="26"/>
                  </a:cubicBezTo>
                  <a:cubicBezTo>
                    <a:pt x="63" y="26"/>
                    <a:pt x="63" y="26"/>
                    <a:pt x="63" y="26"/>
                  </a:cubicBezTo>
                  <a:cubicBezTo>
                    <a:pt x="61" y="46"/>
                    <a:pt x="61" y="46"/>
                    <a:pt x="61" y="46"/>
                  </a:cubicBezTo>
                  <a:cubicBezTo>
                    <a:pt x="63" y="46"/>
                    <a:pt x="63" y="46"/>
                    <a:pt x="63" y="46"/>
                  </a:cubicBezTo>
                  <a:cubicBezTo>
                    <a:pt x="63" y="50"/>
                    <a:pt x="63" y="50"/>
                    <a:pt x="63" y="50"/>
                  </a:cubicBezTo>
                  <a:close/>
                  <a:moveTo>
                    <a:pt x="55" y="46"/>
                  </a:moveTo>
                  <a:cubicBezTo>
                    <a:pt x="52" y="46"/>
                    <a:pt x="52" y="46"/>
                    <a:pt x="52" y="46"/>
                  </a:cubicBezTo>
                  <a:cubicBezTo>
                    <a:pt x="56" y="35"/>
                    <a:pt x="56" y="35"/>
                    <a:pt x="56" y="35"/>
                  </a:cubicBezTo>
                  <a:cubicBezTo>
                    <a:pt x="55" y="46"/>
                    <a:pt x="55" y="46"/>
                    <a:pt x="55" y="46"/>
                  </a:cubicBezTo>
                  <a:close/>
                  <a:moveTo>
                    <a:pt x="43" y="0"/>
                  </a:moveTo>
                  <a:cubicBezTo>
                    <a:pt x="54" y="0"/>
                    <a:pt x="65" y="5"/>
                    <a:pt x="72" y="12"/>
                  </a:cubicBezTo>
                  <a:cubicBezTo>
                    <a:pt x="80" y="20"/>
                    <a:pt x="84" y="30"/>
                    <a:pt x="84" y="41"/>
                  </a:cubicBezTo>
                  <a:cubicBezTo>
                    <a:pt x="84" y="53"/>
                    <a:pt x="80" y="63"/>
                    <a:pt x="72" y="71"/>
                  </a:cubicBezTo>
                  <a:cubicBezTo>
                    <a:pt x="70" y="73"/>
                    <a:pt x="68" y="75"/>
                    <a:pt x="65" y="76"/>
                  </a:cubicBezTo>
                  <a:cubicBezTo>
                    <a:pt x="65" y="75"/>
                    <a:pt x="64" y="74"/>
                    <a:pt x="63" y="73"/>
                  </a:cubicBezTo>
                  <a:cubicBezTo>
                    <a:pt x="59" y="69"/>
                    <a:pt x="59" y="69"/>
                    <a:pt x="59" y="69"/>
                  </a:cubicBezTo>
                  <a:cubicBezTo>
                    <a:pt x="61" y="68"/>
                    <a:pt x="64" y="66"/>
                    <a:pt x="66" y="64"/>
                  </a:cubicBezTo>
                  <a:cubicBezTo>
                    <a:pt x="71" y="58"/>
                    <a:pt x="75" y="50"/>
                    <a:pt x="75" y="41"/>
                  </a:cubicBezTo>
                  <a:cubicBezTo>
                    <a:pt x="75" y="33"/>
                    <a:pt x="71" y="25"/>
                    <a:pt x="66" y="19"/>
                  </a:cubicBezTo>
                  <a:cubicBezTo>
                    <a:pt x="60" y="13"/>
                    <a:pt x="52" y="10"/>
                    <a:pt x="43" y="10"/>
                  </a:cubicBezTo>
                  <a:cubicBezTo>
                    <a:pt x="39" y="10"/>
                    <a:pt x="35" y="11"/>
                    <a:pt x="31" y="12"/>
                  </a:cubicBezTo>
                  <a:cubicBezTo>
                    <a:pt x="29" y="6"/>
                    <a:pt x="29" y="6"/>
                    <a:pt x="29" y="6"/>
                  </a:cubicBezTo>
                  <a:cubicBezTo>
                    <a:pt x="29" y="5"/>
                    <a:pt x="28" y="4"/>
                    <a:pt x="28" y="3"/>
                  </a:cubicBezTo>
                  <a:cubicBezTo>
                    <a:pt x="33" y="1"/>
                    <a:pt x="38" y="0"/>
                    <a:pt x="43" y="0"/>
                  </a:cubicBezTo>
                  <a:close/>
                </a:path>
              </a:pathLst>
            </a:custGeom>
            <a:solidFill>
              <a:srgbClr val="FCFCFC"/>
            </a:solid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38" name="Group 5"/>
          <p:cNvGrpSpPr/>
          <p:nvPr/>
        </p:nvGrpSpPr>
        <p:grpSpPr>
          <a:xfrm>
            <a:off x="3843611" y="3726805"/>
            <a:ext cx="1057512" cy="1057512"/>
            <a:chOff x="3503777" y="3242097"/>
            <a:chExt cx="1217066" cy="1217066"/>
          </a:xfrm>
          <a:effectLst/>
        </p:grpSpPr>
        <p:sp>
          <p:nvSpPr>
            <p:cNvPr id="39" name="Oval 56"/>
            <p:cNvSpPr/>
            <p:nvPr/>
          </p:nvSpPr>
          <p:spPr>
            <a:xfrm>
              <a:off x="3503777" y="3242097"/>
              <a:ext cx="1217066" cy="1217066"/>
            </a:xfrm>
            <a:prstGeom prst="ellipse">
              <a:avLst/>
            </a:prstGeom>
            <a:solidFill>
              <a:schemeClr val="tx1">
                <a:lumMod val="75000"/>
                <a:lumOff val="25000"/>
              </a:schemeClr>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40" name="Freeform 62"/>
            <p:cNvSpPr>
              <a:spLocks noEditPoints="1"/>
            </p:cNvSpPr>
            <p:nvPr/>
          </p:nvSpPr>
          <p:spPr bwMode="auto">
            <a:xfrm>
              <a:off x="3944905" y="3598612"/>
              <a:ext cx="334809" cy="528770"/>
            </a:xfrm>
            <a:custGeom>
              <a:avLst/>
              <a:gdLst>
                <a:gd name="T0" fmla="*/ 57 w 67"/>
                <a:gd name="T1" fmla="*/ 10 h 106"/>
                <a:gd name="T2" fmla="*/ 62 w 67"/>
                <a:gd name="T3" fmla="*/ 51 h 106"/>
                <a:gd name="T4" fmla="*/ 51 w 67"/>
                <a:gd name="T5" fmla="*/ 66 h 106"/>
                <a:gd name="T6" fmla="*/ 55 w 67"/>
                <a:gd name="T7" fmla="*/ 65 h 106"/>
                <a:gd name="T8" fmla="*/ 57 w 67"/>
                <a:gd name="T9" fmla="*/ 73 h 106"/>
                <a:gd name="T10" fmla="*/ 56 w 67"/>
                <a:gd name="T11" fmla="*/ 80 h 106"/>
                <a:gd name="T12" fmla="*/ 57 w 67"/>
                <a:gd name="T13" fmla="*/ 86 h 106"/>
                <a:gd name="T14" fmla="*/ 55 w 67"/>
                <a:gd name="T15" fmla="*/ 93 h 106"/>
                <a:gd name="T16" fmla="*/ 15 w 67"/>
                <a:gd name="T17" fmla="*/ 97 h 106"/>
                <a:gd name="T18" fmla="*/ 12 w 67"/>
                <a:gd name="T19" fmla="*/ 95 h 106"/>
                <a:gd name="T20" fmla="*/ 12 w 67"/>
                <a:gd name="T21" fmla="*/ 83 h 106"/>
                <a:gd name="T22" fmla="*/ 12 w 67"/>
                <a:gd name="T23" fmla="*/ 82 h 106"/>
                <a:gd name="T24" fmla="*/ 12 w 67"/>
                <a:gd name="T25" fmla="*/ 71 h 106"/>
                <a:gd name="T26" fmla="*/ 15 w 67"/>
                <a:gd name="T27" fmla="*/ 69 h 106"/>
                <a:gd name="T28" fmla="*/ 16 w 67"/>
                <a:gd name="T29" fmla="*/ 63 h 106"/>
                <a:gd name="T30" fmla="*/ 0 w 67"/>
                <a:gd name="T31" fmla="*/ 34 h 106"/>
                <a:gd name="T32" fmla="*/ 33 w 67"/>
                <a:gd name="T33" fmla="*/ 0 h 106"/>
                <a:gd name="T34" fmla="*/ 28 w 67"/>
                <a:gd name="T35" fmla="*/ 41 h 106"/>
                <a:gd name="T36" fmla="*/ 30 w 67"/>
                <a:gd name="T37" fmla="*/ 39 h 106"/>
                <a:gd name="T38" fmla="*/ 33 w 67"/>
                <a:gd name="T39" fmla="*/ 41 h 106"/>
                <a:gd name="T40" fmla="*/ 36 w 67"/>
                <a:gd name="T41" fmla="*/ 39 h 106"/>
                <a:gd name="T42" fmla="*/ 39 w 67"/>
                <a:gd name="T43" fmla="*/ 41 h 106"/>
                <a:gd name="T44" fmla="*/ 43 w 67"/>
                <a:gd name="T45" fmla="*/ 38 h 106"/>
                <a:gd name="T46" fmla="*/ 39 w 67"/>
                <a:gd name="T47" fmla="*/ 52 h 106"/>
                <a:gd name="T48" fmla="*/ 44 w 67"/>
                <a:gd name="T49" fmla="*/ 66 h 106"/>
                <a:gd name="T50" fmla="*/ 44 w 67"/>
                <a:gd name="T51" fmla="*/ 58 h 106"/>
                <a:gd name="T52" fmla="*/ 56 w 67"/>
                <a:gd name="T53" fmla="*/ 47 h 106"/>
                <a:gd name="T54" fmla="*/ 52 w 67"/>
                <a:gd name="T55" fmla="*/ 15 h 106"/>
                <a:gd name="T56" fmla="*/ 15 w 67"/>
                <a:gd name="T57" fmla="*/ 15 h 106"/>
                <a:gd name="T58" fmla="*/ 11 w 67"/>
                <a:gd name="T59" fmla="*/ 48 h 106"/>
                <a:gd name="T60" fmla="*/ 23 w 67"/>
                <a:gd name="T61" fmla="*/ 59 h 106"/>
                <a:gd name="T62" fmla="*/ 23 w 67"/>
                <a:gd name="T63" fmla="*/ 67 h 106"/>
                <a:gd name="T64" fmla="*/ 29 w 67"/>
                <a:gd name="T65" fmla="*/ 52 h 106"/>
                <a:gd name="T66" fmla="*/ 25 w 67"/>
                <a:gd name="T67" fmla="*/ 38 h 106"/>
                <a:gd name="T68" fmla="*/ 40 w 67"/>
                <a:gd name="T69" fmla="*/ 43 h 106"/>
                <a:gd name="T70" fmla="*/ 36 w 67"/>
                <a:gd name="T71" fmla="*/ 42 h 106"/>
                <a:gd name="T72" fmla="*/ 30 w 67"/>
                <a:gd name="T73" fmla="*/ 42 h 106"/>
                <a:gd name="T74" fmla="*/ 27 w 67"/>
                <a:gd name="T75" fmla="*/ 42 h 106"/>
                <a:gd name="T76" fmla="*/ 32 w 67"/>
                <a:gd name="T77" fmla="*/ 51 h 106"/>
                <a:gd name="T78" fmla="*/ 32 w 67"/>
                <a:gd name="T79" fmla="*/ 67 h 106"/>
                <a:gd name="T80" fmla="*/ 35 w 67"/>
                <a:gd name="T81" fmla="*/ 51 h 106"/>
                <a:gd name="T82" fmla="*/ 35 w 67"/>
                <a:gd name="T83" fmla="*/ 50 h 106"/>
                <a:gd name="T84" fmla="*/ 43 w 67"/>
                <a:gd name="T85" fmla="*/ 96 h 106"/>
                <a:gd name="T86" fmla="*/ 34 w 67"/>
                <a:gd name="T87" fmla="*/ 106 h 106"/>
                <a:gd name="T88" fmla="*/ 43 w 67"/>
                <a:gd name="T89" fmla="*/ 96 h 106"/>
                <a:gd name="T90" fmla="*/ 17 w 67"/>
                <a:gd name="T91" fmla="*/ 88 h 106"/>
                <a:gd name="T92" fmla="*/ 17 w 67"/>
                <a:gd name="T93" fmla="*/ 90 h 106"/>
                <a:gd name="T94" fmla="*/ 50 w 67"/>
                <a:gd name="T95" fmla="*/ 86 h 106"/>
                <a:gd name="T96" fmla="*/ 50 w 67"/>
                <a:gd name="T97" fmla="*/ 73 h 106"/>
                <a:gd name="T98" fmla="*/ 17 w 67"/>
                <a:gd name="T99" fmla="*/ 77 h 106"/>
                <a:gd name="T100" fmla="*/ 50 w 67"/>
                <a:gd name="T101" fmla="*/ 74 h 106"/>
                <a:gd name="T102" fmla="*/ 50 w 67"/>
                <a:gd name="T103"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67" h="106">
                  <a:moveTo>
                    <a:pt x="33" y="0"/>
                  </a:moveTo>
                  <a:cubicBezTo>
                    <a:pt x="43" y="0"/>
                    <a:pt x="51" y="4"/>
                    <a:pt x="57" y="10"/>
                  </a:cubicBezTo>
                  <a:cubicBezTo>
                    <a:pt x="63" y="16"/>
                    <a:pt x="67" y="25"/>
                    <a:pt x="67" y="34"/>
                  </a:cubicBezTo>
                  <a:cubicBezTo>
                    <a:pt x="67" y="40"/>
                    <a:pt x="65" y="46"/>
                    <a:pt x="62" y="51"/>
                  </a:cubicBezTo>
                  <a:cubicBezTo>
                    <a:pt x="59" y="56"/>
                    <a:pt x="56" y="59"/>
                    <a:pt x="51" y="62"/>
                  </a:cubicBezTo>
                  <a:cubicBezTo>
                    <a:pt x="51" y="66"/>
                    <a:pt x="51" y="66"/>
                    <a:pt x="51" y="66"/>
                  </a:cubicBezTo>
                  <a:cubicBezTo>
                    <a:pt x="53" y="66"/>
                    <a:pt x="53" y="66"/>
                    <a:pt x="53" y="66"/>
                  </a:cubicBezTo>
                  <a:cubicBezTo>
                    <a:pt x="55" y="65"/>
                    <a:pt x="55" y="65"/>
                    <a:pt x="55" y="65"/>
                  </a:cubicBezTo>
                  <a:cubicBezTo>
                    <a:pt x="56" y="68"/>
                    <a:pt x="56" y="68"/>
                    <a:pt x="56" y="68"/>
                  </a:cubicBezTo>
                  <a:cubicBezTo>
                    <a:pt x="57" y="70"/>
                    <a:pt x="57" y="72"/>
                    <a:pt x="57" y="73"/>
                  </a:cubicBezTo>
                  <a:cubicBezTo>
                    <a:pt x="57" y="75"/>
                    <a:pt x="57" y="77"/>
                    <a:pt x="56" y="79"/>
                  </a:cubicBezTo>
                  <a:cubicBezTo>
                    <a:pt x="56" y="80"/>
                    <a:pt x="56" y="80"/>
                    <a:pt x="56" y="80"/>
                  </a:cubicBezTo>
                  <a:cubicBezTo>
                    <a:pt x="56" y="80"/>
                    <a:pt x="56" y="80"/>
                    <a:pt x="56" y="80"/>
                  </a:cubicBezTo>
                  <a:cubicBezTo>
                    <a:pt x="57" y="82"/>
                    <a:pt x="57" y="84"/>
                    <a:pt x="57" y="86"/>
                  </a:cubicBezTo>
                  <a:cubicBezTo>
                    <a:pt x="57" y="88"/>
                    <a:pt x="57" y="90"/>
                    <a:pt x="56" y="92"/>
                  </a:cubicBezTo>
                  <a:cubicBezTo>
                    <a:pt x="55" y="93"/>
                    <a:pt x="55" y="93"/>
                    <a:pt x="55" y="93"/>
                  </a:cubicBezTo>
                  <a:cubicBezTo>
                    <a:pt x="53" y="94"/>
                    <a:pt x="53" y="94"/>
                    <a:pt x="53" y="94"/>
                  </a:cubicBezTo>
                  <a:cubicBezTo>
                    <a:pt x="15" y="97"/>
                    <a:pt x="15" y="97"/>
                    <a:pt x="15" y="97"/>
                  </a:cubicBezTo>
                  <a:cubicBezTo>
                    <a:pt x="13" y="97"/>
                    <a:pt x="13" y="97"/>
                    <a:pt x="13" y="97"/>
                  </a:cubicBezTo>
                  <a:cubicBezTo>
                    <a:pt x="12" y="95"/>
                    <a:pt x="12" y="95"/>
                    <a:pt x="12" y="95"/>
                  </a:cubicBezTo>
                  <a:cubicBezTo>
                    <a:pt x="11" y="93"/>
                    <a:pt x="11" y="91"/>
                    <a:pt x="10" y="90"/>
                  </a:cubicBezTo>
                  <a:cubicBezTo>
                    <a:pt x="10" y="88"/>
                    <a:pt x="11" y="86"/>
                    <a:pt x="12" y="83"/>
                  </a:cubicBezTo>
                  <a:cubicBezTo>
                    <a:pt x="12" y="83"/>
                    <a:pt x="12" y="83"/>
                    <a:pt x="12" y="83"/>
                  </a:cubicBezTo>
                  <a:cubicBezTo>
                    <a:pt x="12" y="82"/>
                    <a:pt x="12" y="82"/>
                    <a:pt x="12" y="82"/>
                  </a:cubicBezTo>
                  <a:cubicBezTo>
                    <a:pt x="11" y="81"/>
                    <a:pt x="11" y="79"/>
                    <a:pt x="10" y="77"/>
                  </a:cubicBezTo>
                  <a:cubicBezTo>
                    <a:pt x="10" y="75"/>
                    <a:pt x="11" y="73"/>
                    <a:pt x="12" y="71"/>
                  </a:cubicBezTo>
                  <a:cubicBezTo>
                    <a:pt x="13" y="69"/>
                    <a:pt x="13" y="69"/>
                    <a:pt x="13" y="69"/>
                  </a:cubicBezTo>
                  <a:cubicBezTo>
                    <a:pt x="15" y="69"/>
                    <a:pt x="15" y="69"/>
                    <a:pt x="15" y="69"/>
                  </a:cubicBezTo>
                  <a:cubicBezTo>
                    <a:pt x="16" y="69"/>
                    <a:pt x="16" y="69"/>
                    <a:pt x="16" y="69"/>
                  </a:cubicBezTo>
                  <a:cubicBezTo>
                    <a:pt x="16" y="63"/>
                    <a:pt x="16" y="63"/>
                    <a:pt x="16" y="63"/>
                  </a:cubicBezTo>
                  <a:cubicBezTo>
                    <a:pt x="11" y="60"/>
                    <a:pt x="7" y="56"/>
                    <a:pt x="5" y="51"/>
                  </a:cubicBezTo>
                  <a:cubicBezTo>
                    <a:pt x="2" y="46"/>
                    <a:pt x="0" y="40"/>
                    <a:pt x="0" y="34"/>
                  </a:cubicBezTo>
                  <a:cubicBezTo>
                    <a:pt x="0" y="25"/>
                    <a:pt x="4" y="16"/>
                    <a:pt x="10" y="10"/>
                  </a:cubicBezTo>
                  <a:cubicBezTo>
                    <a:pt x="16" y="4"/>
                    <a:pt x="24" y="0"/>
                    <a:pt x="33" y="0"/>
                  </a:cubicBezTo>
                  <a:close/>
                  <a:moveTo>
                    <a:pt x="26" y="40"/>
                  </a:moveTo>
                  <a:cubicBezTo>
                    <a:pt x="27" y="41"/>
                    <a:pt x="27" y="41"/>
                    <a:pt x="28" y="41"/>
                  </a:cubicBezTo>
                  <a:cubicBezTo>
                    <a:pt x="28" y="41"/>
                    <a:pt x="29" y="41"/>
                    <a:pt x="30" y="40"/>
                  </a:cubicBezTo>
                  <a:cubicBezTo>
                    <a:pt x="30" y="39"/>
                    <a:pt x="30" y="39"/>
                    <a:pt x="30" y="39"/>
                  </a:cubicBezTo>
                  <a:cubicBezTo>
                    <a:pt x="31" y="40"/>
                    <a:pt x="31" y="40"/>
                    <a:pt x="31" y="40"/>
                  </a:cubicBezTo>
                  <a:cubicBezTo>
                    <a:pt x="32" y="41"/>
                    <a:pt x="32" y="41"/>
                    <a:pt x="33" y="41"/>
                  </a:cubicBezTo>
                  <a:cubicBezTo>
                    <a:pt x="34" y="41"/>
                    <a:pt x="35" y="41"/>
                    <a:pt x="35" y="40"/>
                  </a:cubicBezTo>
                  <a:cubicBezTo>
                    <a:pt x="36" y="39"/>
                    <a:pt x="36" y="39"/>
                    <a:pt x="36" y="39"/>
                  </a:cubicBezTo>
                  <a:cubicBezTo>
                    <a:pt x="36" y="40"/>
                    <a:pt x="36" y="40"/>
                    <a:pt x="36" y="40"/>
                  </a:cubicBezTo>
                  <a:cubicBezTo>
                    <a:pt x="37" y="41"/>
                    <a:pt x="38" y="41"/>
                    <a:pt x="39" y="41"/>
                  </a:cubicBezTo>
                  <a:cubicBezTo>
                    <a:pt x="40" y="41"/>
                    <a:pt x="41" y="41"/>
                    <a:pt x="42" y="40"/>
                  </a:cubicBezTo>
                  <a:cubicBezTo>
                    <a:pt x="43" y="38"/>
                    <a:pt x="43" y="38"/>
                    <a:pt x="43" y="38"/>
                  </a:cubicBezTo>
                  <a:cubicBezTo>
                    <a:pt x="46" y="40"/>
                    <a:pt x="46" y="40"/>
                    <a:pt x="46" y="40"/>
                  </a:cubicBezTo>
                  <a:cubicBezTo>
                    <a:pt x="39" y="52"/>
                    <a:pt x="39" y="52"/>
                    <a:pt x="39" y="52"/>
                  </a:cubicBezTo>
                  <a:cubicBezTo>
                    <a:pt x="39" y="67"/>
                    <a:pt x="39" y="67"/>
                    <a:pt x="39" y="67"/>
                  </a:cubicBezTo>
                  <a:cubicBezTo>
                    <a:pt x="44" y="66"/>
                    <a:pt x="44" y="66"/>
                    <a:pt x="44" y="66"/>
                  </a:cubicBezTo>
                  <a:cubicBezTo>
                    <a:pt x="44" y="60"/>
                    <a:pt x="44" y="60"/>
                    <a:pt x="44" y="60"/>
                  </a:cubicBezTo>
                  <a:cubicBezTo>
                    <a:pt x="44" y="58"/>
                    <a:pt x="44" y="58"/>
                    <a:pt x="44" y="58"/>
                  </a:cubicBezTo>
                  <a:cubicBezTo>
                    <a:pt x="46" y="57"/>
                    <a:pt x="46" y="57"/>
                    <a:pt x="46" y="57"/>
                  </a:cubicBezTo>
                  <a:cubicBezTo>
                    <a:pt x="50" y="55"/>
                    <a:pt x="54" y="52"/>
                    <a:pt x="56" y="47"/>
                  </a:cubicBezTo>
                  <a:cubicBezTo>
                    <a:pt x="59" y="44"/>
                    <a:pt x="60" y="39"/>
                    <a:pt x="60" y="34"/>
                  </a:cubicBezTo>
                  <a:cubicBezTo>
                    <a:pt x="60" y="27"/>
                    <a:pt x="57" y="20"/>
                    <a:pt x="52" y="15"/>
                  </a:cubicBezTo>
                  <a:cubicBezTo>
                    <a:pt x="47" y="10"/>
                    <a:pt x="41" y="7"/>
                    <a:pt x="33" y="7"/>
                  </a:cubicBezTo>
                  <a:cubicBezTo>
                    <a:pt x="26" y="7"/>
                    <a:pt x="19" y="10"/>
                    <a:pt x="15" y="15"/>
                  </a:cubicBezTo>
                  <a:cubicBezTo>
                    <a:pt x="10" y="20"/>
                    <a:pt x="7" y="27"/>
                    <a:pt x="7" y="34"/>
                  </a:cubicBezTo>
                  <a:cubicBezTo>
                    <a:pt x="7" y="39"/>
                    <a:pt x="8" y="44"/>
                    <a:pt x="11" y="48"/>
                  </a:cubicBezTo>
                  <a:cubicBezTo>
                    <a:pt x="13" y="52"/>
                    <a:pt x="17" y="55"/>
                    <a:pt x="21" y="58"/>
                  </a:cubicBezTo>
                  <a:cubicBezTo>
                    <a:pt x="23" y="59"/>
                    <a:pt x="23" y="59"/>
                    <a:pt x="23" y="59"/>
                  </a:cubicBezTo>
                  <a:cubicBezTo>
                    <a:pt x="23" y="61"/>
                    <a:pt x="23" y="61"/>
                    <a:pt x="23" y="61"/>
                  </a:cubicBezTo>
                  <a:cubicBezTo>
                    <a:pt x="23" y="67"/>
                    <a:pt x="23" y="67"/>
                    <a:pt x="23" y="67"/>
                  </a:cubicBezTo>
                  <a:cubicBezTo>
                    <a:pt x="29" y="67"/>
                    <a:pt x="29" y="67"/>
                    <a:pt x="29" y="67"/>
                  </a:cubicBezTo>
                  <a:cubicBezTo>
                    <a:pt x="29" y="52"/>
                    <a:pt x="29" y="52"/>
                    <a:pt x="29" y="52"/>
                  </a:cubicBezTo>
                  <a:cubicBezTo>
                    <a:pt x="22" y="40"/>
                    <a:pt x="22" y="40"/>
                    <a:pt x="22" y="40"/>
                  </a:cubicBezTo>
                  <a:cubicBezTo>
                    <a:pt x="25" y="38"/>
                    <a:pt x="25" y="38"/>
                    <a:pt x="25" y="38"/>
                  </a:cubicBezTo>
                  <a:cubicBezTo>
                    <a:pt x="26" y="40"/>
                    <a:pt x="26" y="40"/>
                    <a:pt x="26" y="40"/>
                  </a:cubicBezTo>
                  <a:close/>
                  <a:moveTo>
                    <a:pt x="40" y="43"/>
                  </a:moveTo>
                  <a:cubicBezTo>
                    <a:pt x="40" y="43"/>
                    <a:pt x="40" y="43"/>
                    <a:pt x="39" y="43"/>
                  </a:cubicBezTo>
                  <a:cubicBezTo>
                    <a:pt x="38" y="43"/>
                    <a:pt x="37" y="43"/>
                    <a:pt x="36" y="42"/>
                  </a:cubicBezTo>
                  <a:cubicBezTo>
                    <a:pt x="35" y="42"/>
                    <a:pt x="34" y="43"/>
                    <a:pt x="33" y="43"/>
                  </a:cubicBezTo>
                  <a:cubicBezTo>
                    <a:pt x="32" y="43"/>
                    <a:pt x="31" y="42"/>
                    <a:pt x="30" y="42"/>
                  </a:cubicBezTo>
                  <a:cubicBezTo>
                    <a:pt x="29" y="42"/>
                    <a:pt x="28" y="43"/>
                    <a:pt x="28" y="43"/>
                  </a:cubicBezTo>
                  <a:cubicBezTo>
                    <a:pt x="27" y="43"/>
                    <a:pt x="27" y="43"/>
                    <a:pt x="27" y="42"/>
                  </a:cubicBezTo>
                  <a:cubicBezTo>
                    <a:pt x="32" y="50"/>
                    <a:pt x="32" y="50"/>
                    <a:pt x="32" y="50"/>
                  </a:cubicBezTo>
                  <a:cubicBezTo>
                    <a:pt x="32" y="51"/>
                    <a:pt x="32" y="51"/>
                    <a:pt x="32" y="51"/>
                  </a:cubicBezTo>
                  <a:cubicBezTo>
                    <a:pt x="32" y="51"/>
                    <a:pt x="32" y="51"/>
                    <a:pt x="32" y="51"/>
                  </a:cubicBezTo>
                  <a:cubicBezTo>
                    <a:pt x="32" y="67"/>
                    <a:pt x="32" y="67"/>
                    <a:pt x="32" y="67"/>
                  </a:cubicBezTo>
                  <a:cubicBezTo>
                    <a:pt x="35" y="67"/>
                    <a:pt x="35" y="67"/>
                    <a:pt x="35" y="67"/>
                  </a:cubicBezTo>
                  <a:cubicBezTo>
                    <a:pt x="35" y="51"/>
                    <a:pt x="35" y="51"/>
                    <a:pt x="35" y="51"/>
                  </a:cubicBezTo>
                  <a:cubicBezTo>
                    <a:pt x="35" y="51"/>
                    <a:pt x="35" y="51"/>
                    <a:pt x="35" y="51"/>
                  </a:cubicBezTo>
                  <a:cubicBezTo>
                    <a:pt x="35" y="50"/>
                    <a:pt x="35" y="50"/>
                    <a:pt x="35" y="50"/>
                  </a:cubicBezTo>
                  <a:cubicBezTo>
                    <a:pt x="40" y="43"/>
                    <a:pt x="40" y="43"/>
                    <a:pt x="40" y="43"/>
                  </a:cubicBezTo>
                  <a:close/>
                  <a:moveTo>
                    <a:pt x="43" y="96"/>
                  </a:moveTo>
                  <a:cubicBezTo>
                    <a:pt x="24" y="98"/>
                    <a:pt x="24" y="98"/>
                    <a:pt x="24" y="98"/>
                  </a:cubicBezTo>
                  <a:cubicBezTo>
                    <a:pt x="25" y="103"/>
                    <a:pt x="29" y="106"/>
                    <a:pt x="34" y="106"/>
                  </a:cubicBezTo>
                  <a:cubicBezTo>
                    <a:pt x="39" y="106"/>
                    <a:pt x="43" y="102"/>
                    <a:pt x="43" y="97"/>
                  </a:cubicBezTo>
                  <a:cubicBezTo>
                    <a:pt x="43" y="97"/>
                    <a:pt x="43" y="97"/>
                    <a:pt x="43" y="96"/>
                  </a:cubicBezTo>
                  <a:close/>
                  <a:moveTo>
                    <a:pt x="50" y="85"/>
                  </a:moveTo>
                  <a:cubicBezTo>
                    <a:pt x="17" y="88"/>
                    <a:pt x="17" y="88"/>
                    <a:pt x="17" y="88"/>
                  </a:cubicBezTo>
                  <a:cubicBezTo>
                    <a:pt x="17" y="89"/>
                    <a:pt x="17" y="89"/>
                    <a:pt x="17" y="89"/>
                  </a:cubicBezTo>
                  <a:cubicBezTo>
                    <a:pt x="17" y="89"/>
                    <a:pt x="17" y="90"/>
                    <a:pt x="17" y="90"/>
                  </a:cubicBezTo>
                  <a:cubicBezTo>
                    <a:pt x="50" y="87"/>
                    <a:pt x="50" y="87"/>
                    <a:pt x="50" y="87"/>
                  </a:cubicBezTo>
                  <a:cubicBezTo>
                    <a:pt x="50" y="87"/>
                    <a:pt x="50" y="86"/>
                    <a:pt x="50" y="86"/>
                  </a:cubicBezTo>
                  <a:cubicBezTo>
                    <a:pt x="50" y="86"/>
                    <a:pt x="50" y="86"/>
                    <a:pt x="50" y="85"/>
                  </a:cubicBezTo>
                  <a:close/>
                  <a:moveTo>
                    <a:pt x="50" y="73"/>
                  </a:moveTo>
                  <a:cubicBezTo>
                    <a:pt x="17" y="76"/>
                    <a:pt x="17" y="76"/>
                    <a:pt x="17" y="76"/>
                  </a:cubicBezTo>
                  <a:cubicBezTo>
                    <a:pt x="17" y="76"/>
                    <a:pt x="17" y="76"/>
                    <a:pt x="17" y="77"/>
                  </a:cubicBezTo>
                  <a:cubicBezTo>
                    <a:pt x="17" y="77"/>
                    <a:pt x="17" y="77"/>
                    <a:pt x="17" y="77"/>
                  </a:cubicBezTo>
                  <a:cubicBezTo>
                    <a:pt x="50" y="74"/>
                    <a:pt x="50" y="74"/>
                    <a:pt x="50" y="74"/>
                  </a:cubicBezTo>
                  <a:cubicBezTo>
                    <a:pt x="50" y="74"/>
                    <a:pt x="50" y="74"/>
                    <a:pt x="50" y="73"/>
                  </a:cubicBezTo>
                  <a:cubicBezTo>
                    <a:pt x="50" y="73"/>
                    <a:pt x="50" y="73"/>
                    <a:pt x="50" y="73"/>
                  </a:cubicBezTo>
                  <a:close/>
                </a:path>
              </a:pathLst>
            </a:custGeom>
            <a:solidFill>
              <a:srgbClr val="FCFCFC"/>
            </a:solidFill>
            <a:ln>
              <a:noFill/>
            </a:ln>
            <a:effectLst>
              <a:outerShdw blurRad="50800" dist="38100" dir="5400000" algn="t" rotWithShape="0">
                <a:prstClr val="black">
                  <a:alpha val="40000"/>
                </a:prstClr>
              </a:outerShdw>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41" name="Group 6"/>
          <p:cNvGrpSpPr/>
          <p:nvPr/>
        </p:nvGrpSpPr>
        <p:grpSpPr>
          <a:xfrm>
            <a:off x="5567244" y="3726805"/>
            <a:ext cx="1057512" cy="1057512"/>
            <a:chOff x="5487467" y="3242097"/>
            <a:chExt cx="1217066" cy="1217066"/>
          </a:xfrm>
          <a:effectLst/>
        </p:grpSpPr>
        <p:sp>
          <p:nvSpPr>
            <p:cNvPr id="42" name="Oval 57"/>
            <p:cNvSpPr/>
            <p:nvPr/>
          </p:nvSpPr>
          <p:spPr>
            <a:xfrm>
              <a:off x="5487467" y="3242097"/>
              <a:ext cx="1217066" cy="1217066"/>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43" name="Freeform 63"/>
            <p:cNvSpPr>
              <a:spLocks noEditPoints="1"/>
            </p:cNvSpPr>
            <p:nvPr/>
          </p:nvSpPr>
          <p:spPr bwMode="auto">
            <a:xfrm>
              <a:off x="5862422" y="3626092"/>
              <a:ext cx="468733" cy="46642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rgbClr val="FCFCFC"/>
            </a:solidFill>
            <a:ln>
              <a:noFill/>
            </a:ln>
            <a:effec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44" name="Group 4"/>
          <p:cNvGrpSpPr/>
          <p:nvPr/>
        </p:nvGrpSpPr>
        <p:grpSpPr>
          <a:xfrm>
            <a:off x="2119977" y="3726805"/>
            <a:ext cx="1057512" cy="1057512"/>
            <a:chOff x="1520087" y="3242097"/>
            <a:chExt cx="1217066" cy="1217066"/>
          </a:xfrm>
          <a:effectLst/>
        </p:grpSpPr>
        <p:sp>
          <p:nvSpPr>
            <p:cNvPr id="45" name="Oval 55"/>
            <p:cNvSpPr/>
            <p:nvPr/>
          </p:nvSpPr>
          <p:spPr>
            <a:xfrm>
              <a:off x="1520087" y="3242097"/>
              <a:ext cx="1217066" cy="1217066"/>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46" name="Freeform 64"/>
            <p:cNvSpPr>
              <a:spLocks noEditPoints="1"/>
            </p:cNvSpPr>
            <p:nvPr/>
          </p:nvSpPr>
          <p:spPr bwMode="auto">
            <a:xfrm>
              <a:off x="1892065" y="3591229"/>
              <a:ext cx="460437" cy="536153"/>
            </a:xfrm>
            <a:custGeom>
              <a:avLst/>
              <a:gdLst>
                <a:gd name="T0" fmla="*/ 233 w 233"/>
                <a:gd name="T1" fmla="*/ 118 h 271"/>
                <a:gd name="T2" fmla="*/ 205 w 233"/>
                <a:gd name="T3" fmla="*/ 262 h 271"/>
                <a:gd name="T4" fmla="*/ 200 w 233"/>
                <a:gd name="T5" fmla="*/ 271 h 271"/>
                <a:gd name="T6" fmla="*/ 175 w 233"/>
                <a:gd name="T7" fmla="*/ 262 h 271"/>
                <a:gd name="T8" fmla="*/ 57 w 233"/>
                <a:gd name="T9" fmla="*/ 271 h 271"/>
                <a:gd name="T10" fmla="*/ 32 w 233"/>
                <a:gd name="T11" fmla="*/ 262 h 271"/>
                <a:gd name="T12" fmla="*/ 0 w 233"/>
                <a:gd name="T13" fmla="*/ 234 h 271"/>
                <a:gd name="T14" fmla="*/ 28 w 233"/>
                <a:gd name="T15" fmla="*/ 90 h 271"/>
                <a:gd name="T16" fmla="*/ 56 w 233"/>
                <a:gd name="T17" fmla="*/ 20 h 271"/>
                <a:gd name="T18" fmla="*/ 122 w 233"/>
                <a:gd name="T19" fmla="*/ 0 h 271"/>
                <a:gd name="T20" fmla="*/ 103 w 233"/>
                <a:gd name="T21" fmla="*/ 65 h 271"/>
                <a:gd name="T22" fmla="*/ 61 w 233"/>
                <a:gd name="T23" fmla="*/ 84 h 271"/>
                <a:gd name="T24" fmla="*/ 43 w 233"/>
                <a:gd name="T25" fmla="*/ 31 h 271"/>
                <a:gd name="T26" fmla="*/ 80 w 233"/>
                <a:gd name="T27" fmla="*/ 137 h 271"/>
                <a:gd name="T28" fmla="*/ 55 w 233"/>
                <a:gd name="T29" fmla="*/ 181 h 271"/>
                <a:gd name="T30" fmla="*/ 80 w 233"/>
                <a:gd name="T31" fmla="*/ 137 h 271"/>
                <a:gd name="T32" fmla="*/ 180 w 233"/>
                <a:gd name="T33" fmla="*/ 126 h 271"/>
                <a:gd name="T34" fmla="*/ 214 w 233"/>
                <a:gd name="T35" fmla="*/ 119 h 271"/>
                <a:gd name="T36" fmla="*/ 196 w 233"/>
                <a:gd name="T37" fmla="*/ 205 h 271"/>
                <a:gd name="T38" fmla="*/ 196 w 233"/>
                <a:gd name="T39" fmla="*/ 225 h 271"/>
                <a:gd name="T40" fmla="*/ 196 w 233"/>
                <a:gd name="T41" fmla="*/ 205 h 271"/>
                <a:gd name="T42" fmla="*/ 187 w 233"/>
                <a:gd name="T43" fmla="*/ 185 h 271"/>
                <a:gd name="T44" fmla="*/ 206 w 233"/>
                <a:gd name="T45" fmla="*/ 185 h 271"/>
                <a:gd name="T46" fmla="*/ 180 w 233"/>
                <a:gd name="T47" fmla="*/ 151 h 271"/>
                <a:gd name="T48" fmla="*/ 214 w 233"/>
                <a:gd name="T49" fmla="*/ 158 h 271"/>
                <a:gd name="T50" fmla="*/ 180 w 233"/>
                <a:gd name="T51" fmla="*/ 151 h 271"/>
                <a:gd name="T52" fmla="*/ 180 w 233"/>
                <a:gd name="T53" fmla="*/ 147 h 271"/>
                <a:gd name="T54" fmla="*/ 214 w 233"/>
                <a:gd name="T55" fmla="*/ 141 h 271"/>
                <a:gd name="T56" fmla="*/ 180 w 233"/>
                <a:gd name="T57" fmla="*/ 130 h 271"/>
                <a:gd name="T58" fmla="*/ 214 w 233"/>
                <a:gd name="T59" fmla="*/ 136 h 271"/>
                <a:gd name="T60" fmla="*/ 180 w 233"/>
                <a:gd name="T61" fmla="*/ 130 h 271"/>
                <a:gd name="T62" fmla="*/ 34 w 233"/>
                <a:gd name="T63" fmla="*/ 159 h 271"/>
                <a:gd name="T64" fmla="*/ 71 w 233"/>
                <a:gd name="T65" fmla="*/ 226 h 271"/>
                <a:gd name="T66" fmla="*/ 170 w 233"/>
                <a:gd name="T67" fmla="*/ 189 h 271"/>
                <a:gd name="T68" fmla="*/ 133 w 233"/>
                <a:gd name="T69" fmla="*/ 122 h 2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233" h="271">
                  <a:moveTo>
                    <a:pt x="205" y="90"/>
                  </a:moveTo>
                  <a:cubicBezTo>
                    <a:pt x="221" y="90"/>
                    <a:pt x="233" y="103"/>
                    <a:pt x="233" y="118"/>
                  </a:cubicBezTo>
                  <a:cubicBezTo>
                    <a:pt x="233" y="234"/>
                    <a:pt x="233" y="234"/>
                    <a:pt x="233" y="234"/>
                  </a:cubicBezTo>
                  <a:cubicBezTo>
                    <a:pt x="233" y="250"/>
                    <a:pt x="221" y="262"/>
                    <a:pt x="205" y="262"/>
                  </a:cubicBezTo>
                  <a:cubicBezTo>
                    <a:pt x="200" y="262"/>
                    <a:pt x="200" y="262"/>
                    <a:pt x="200" y="262"/>
                  </a:cubicBezTo>
                  <a:cubicBezTo>
                    <a:pt x="200" y="271"/>
                    <a:pt x="200" y="271"/>
                    <a:pt x="200" y="271"/>
                  </a:cubicBezTo>
                  <a:cubicBezTo>
                    <a:pt x="175" y="271"/>
                    <a:pt x="175" y="271"/>
                    <a:pt x="175" y="271"/>
                  </a:cubicBezTo>
                  <a:cubicBezTo>
                    <a:pt x="175" y="262"/>
                    <a:pt x="175" y="262"/>
                    <a:pt x="175" y="262"/>
                  </a:cubicBezTo>
                  <a:cubicBezTo>
                    <a:pt x="57" y="262"/>
                    <a:pt x="57" y="262"/>
                    <a:pt x="57" y="262"/>
                  </a:cubicBezTo>
                  <a:cubicBezTo>
                    <a:pt x="57" y="271"/>
                    <a:pt x="57" y="271"/>
                    <a:pt x="57" y="271"/>
                  </a:cubicBezTo>
                  <a:cubicBezTo>
                    <a:pt x="32" y="271"/>
                    <a:pt x="32" y="271"/>
                    <a:pt x="32" y="271"/>
                  </a:cubicBezTo>
                  <a:cubicBezTo>
                    <a:pt x="32" y="262"/>
                    <a:pt x="32" y="262"/>
                    <a:pt x="32" y="262"/>
                  </a:cubicBezTo>
                  <a:cubicBezTo>
                    <a:pt x="28" y="262"/>
                    <a:pt x="28" y="262"/>
                    <a:pt x="28" y="262"/>
                  </a:cubicBezTo>
                  <a:cubicBezTo>
                    <a:pt x="13" y="262"/>
                    <a:pt x="0" y="250"/>
                    <a:pt x="0" y="234"/>
                  </a:cubicBezTo>
                  <a:cubicBezTo>
                    <a:pt x="0" y="118"/>
                    <a:pt x="0" y="118"/>
                    <a:pt x="0" y="118"/>
                  </a:cubicBezTo>
                  <a:cubicBezTo>
                    <a:pt x="0" y="103"/>
                    <a:pt x="13" y="90"/>
                    <a:pt x="28" y="90"/>
                  </a:cubicBezTo>
                  <a:cubicBezTo>
                    <a:pt x="91" y="90"/>
                    <a:pt x="155" y="90"/>
                    <a:pt x="205" y="90"/>
                  </a:cubicBezTo>
                  <a:close/>
                  <a:moveTo>
                    <a:pt x="56" y="20"/>
                  </a:moveTo>
                  <a:cubicBezTo>
                    <a:pt x="87" y="57"/>
                    <a:pt x="87" y="57"/>
                    <a:pt x="87" y="57"/>
                  </a:cubicBezTo>
                  <a:cubicBezTo>
                    <a:pt x="122" y="0"/>
                    <a:pt x="122" y="0"/>
                    <a:pt x="122" y="0"/>
                  </a:cubicBezTo>
                  <a:cubicBezTo>
                    <a:pt x="137" y="9"/>
                    <a:pt x="137" y="9"/>
                    <a:pt x="137" y="9"/>
                  </a:cubicBezTo>
                  <a:cubicBezTo>
                    <a:pt x="103" y="65"/>
                    <a:pt x="103" y="65"/>
                    <a:pt x="103" y="65"/>
                  </a:cubicBezTo>
                  <a:cubicBezTo>
                    <a:pt x="110" y="69"/>
                    <a:pt x="114" y="76"/>
                    <a:pt x="116" y="84"/>
                  </a:cubicBezTo>
                  <a:cubicBezTo>
                    <a:pt x="61" y="84"/>
                    <a:pt x="61" y="84"/>
                    <a:pt x="61" y="84"/>
                  </a:cubicBezTo>
                  <a:cubicBezTo>
                    <a:pt x="62" y="77"/>
                    <a:pt x="66" y="70"/>
                    <a:pt x="72" y="66"/>
                  </a:cubicBezTo>
                  <a:cubicBezTo>
                    <a:pt x="43" y="31"/>
                    <a:pt x="43" y="31"/>
                    <a:pt x="43" y="31"/>
                  </a:cubicBezTo>
                  <a:cubicBezTo>
                    <a:pt x="56" y="20"/>
                    <a:pt x="56" y="20"/>
                    <a:pt x="56" y="20"/>
                  </a:cubicBezTo>
                  <a:close/>
                  <a:moveTo>
                    <a:pt x="80" y="137"/>
                  </a:moveTo>
                  <a:cubicBezTo>
                    <a:pt x="71" y="132"/>
                    <a:pt x="58" y="137"/>
                    <a:pt x="51" y="149"/>
                  </a:cubicBezTo>
                  <a:cubicBezTo>
                    <a:pt x="44" y="161"/>
                    <a:pt x="46" y="175"/>
                    <a:pt x="55" y="181"/>
                  </a:cubicBezTo>
                  <a:cubicBezTo>
                    <a:pt x="64" y="186"/>
                    <a:pt x="69" y="175"/>
                    <a:pt x="76" y="163"/>
                  </a:cubicBezTo>
                  <a:cubicBezTo>
                    <a:pt x="83" y="151"/>
                    <a:pt x="89" y="142"/>
                    <a:pt x="80" y="137"/>
                  </a:cubicBezTo>
                  <a:close/>
                  <a:moveTo>
                    <a:pt x="180" y="119"/>
                  </a:moveTo>
                  <a:cubicBezTo>
                    <a:pt x="180" y="126"/>
                    <a:pt x="180" y="126"/>
                    <a:pt x="180" y="126"/>
                  </a:cubicBezTo>
                  <a:cubicBezTo>
                    <a:pt x="214" y="126"/>
                    <a:pt x="214" y="126"/>
                    <a:pt x="214" y="126"/>
                  </a:cubicBezTo>
                  <a:cubicBezTo>
                    <a:pt x="214" y="119"/>
                    <a:pt x="214" y="119"/>
                    <a:pt x="214" y="119"/>
                  </a:cubicBezTo>
                  <a:cubicBezTo>
                    <a:pt x="180" y="119"/>
                    <a:pt x="180" y="119"/>
                    <a:pt x="180" y="119"/>
                  </a:cubicBezTo>
                  <a:close/>
                  <a:moveTo>
                    <a:pt x="196" y="205"/>
                  </a:moveTo>
                  <a:cubicBezTo>
                    <a:pt x="191" y="205"/>
                    <a:pt x="187" y="210"/>
                    <a:pt x="187" y="215"/>
                  </a:cubicBezTo>
                  <a:cubicBezTo>
                    <a:pt x="187" y="220"/>
                    <a:pt x="191" y="225"/>
                    <a:pt x="196" y="225"/>
                  </a:cubicBezTo>
                  <a:cubicBezTo>
                    <a:pt x="202" y="225"/>
                    <a:pt x="206" y="220"/>
                    <a:pt x="206" y="215"/>
                  </a:cubicBezTo>
                  <a:cubicBezTo>
                    <a:pt x="206" y="210"/>
                    <a:pt x="202" y="205"/>
                    <a:pt x="196" y="205"/>
                  </a:cubicBezTo>
                  <a:close/>
                  <a:moveTo>
                    <a:pt x="196" y="176"/>
                  </a:moveTo>
                  <a:cubicBezTo>
                    <a:pt x="191" y="176"/>
                    <a:pt x="187" y="180"/>
                    <a:pt x="187" y="185"/>
                  </a:cubicBezTo>
                  <a:cubicBezTo>
                    <a:pt x="187" y="191"/>
                    <a:pt x="191" y="195"/>
                    <a:pt x="196" y="195"/>
                  </a:cubicBezTo>
                  <a:cubicBezTo>
                    <a:pt x="202" y="195"/>
                    <a:pt x="206" y="191"/>
                    <a:pt x="206" y="185"/>
                  </a:cubicBezTo>
                  <a:cubicBezTo>
                    <a:pt x="206" y="180"/>
                    <a:pt x="202" y="176"/>
                    <a:pt x="196" y="176"/>
                  </a:cubicBezTo>
                  <a:close/>
                  <a:moveTo>
                    <a:pt x="180" y="151"/>
                  </a:moveTo>
                  <a:cubicBezTo>
                    <a:pt x="180" y="158"/>
                    <a:pt x="180" y="158"/>
                    <a:pt x="180" y="158"/>
                  </a:cubicBezTo>
                  <a:cubicBezTo>
                    <a:pt x="214" y="158"/>
                    <a:pt x="214" y="158"/>
                    <a:pt x="214" y="158"/>
                  </a:cubicBezTo>
                  <a:cubicBezTo>
                    <a:pt x="214" y="151"/>
                    <a:pt x="214" y="151"/>
                    <a:pt x="214" y="151"/>
                  </a:cubicBezTo>
                  <a:cubicBezTo>
                    <a:pt x="180" y="151"/>
                    <a:pt x="180" y="151"/>
                    <a:pt x="180" y="151"/>
                  </a:cubicBezTo>
                  <a:close/>
                  <a:moveTo>
                    <a:pt x="180" y="141"/>
                  </a:moveTo>
                  <a:cubicBezTo>
                    <a:pt x="180" y="147"/>
                    <a:pt x="180" y="147"/>
                    <a:pt x="180" y="147"/>
                  </a:cubicBezTo>
                  <a:cubicBezTo>
                    <a:pt x="214" y="147"/>
                    <a:pt x="214" y="147"/>
                    <a:pt x="214" y="147"/>
                  </a:cubicBezTo>
                  <a:cubicBezTo>
                    <a:pt x="214" y="141"/>
                    <a:pt x="214" y="141"/>
                    <a:pt x="214" y="141"/>
                  </a:cubicBezTo>
                  <a:cubicBezTo>
                    <a:pt x="180" y="141"/>
                    <a:pt x="180" y="141"/>
                    <a:pt x="180" y="141"/>
                  </a:cubicBezTo>
                  <a:close/>
                  <a:moveTo>
                    <a:pt x="180" y="130"/>
                  </a:moveTo>
                  <a:cubicBezTo>
                    <a:pt x="180" y="136"/>
                    <a:pt x="180" y="136"/>
                    <a:pt x="180" y="136"/>
                  </a:cubicBezTo>
                  <a:cubicBezTo>
                    <a:pt x="214" y="136"/>
                    <a:pt x="214" y="136"/>
                    <a:pt x="214" y="136"/>
                  </a:cubicBezTo>
                  <a:cubicBezTo>
                    <a:pt x="214" y="130"/>
                    <a:pt x="214" y="130"/>
                    <a:pt x="214" y="130"/>
                  </a:cubicBezTo>
                  <a:cubicBezTo>
                    <a:pt x="180" y="130"/>
                    <a:pt x="180" y="130"/>
                    <a:pt x="180" y="130"/>
                  </a:cubicBezTo>
                  <a:close/>
                  <a:moveTo>
                    <a:pt x="71" y="122"/>
                  </a:moveTo>
                  <a:cubicBezTo>
                    <a:pt x="51" y="122"/>
                    <a:pt x="34" y="139"/>
                    <a:pt x="34" y="159"/>
                  </a:cubicBezTo>
                  <a:cubicBezTo>
                    <a:pt x="34" y="189"/>
                    <a:pt x="34" y="189"/>
                    <a:pt x="34" y="189"/>
                  </a:cubicBezTo>
                  <a:cubicBezTo>
                    <a:pt x="34" y="210"/>
                    <a:pt x="51" y="226"/>
                    <a:pt x="71" y="226"/>
                  </a:cubicBezTo>
                  <a:cubicBezTo>
                    <a:pt x="133" y="226"/>
                    <a:pt x="133" y="226"/>
                    <a:pt x="133" y="226"/>
                  </a:cubicBezTo>
                  <a:cubicBezTo>
                    <a:pt x="153" y="226"/>
                    <a:pt x="170" y="210"/>
                    <a:pt x="170" y="189"/>
                  </a:cubicBezTo>
                  <a:cubicBezTo>
                    <a:pt x="170" y="159"/>
                    <a:pt x="170" y="159"/>
                    <a:pt x="170" y="159"/>
                  </a:cubicBezTo>
                  <a:cubicBezTo>
                    <a:pt x="170" y="139"/>
                    <a:pt x="153" y="122"/>
                    <a:pt x="133" y="122"/>
                  </a:cubicBezTo>
                  <a:lnTo>
                    <a:pt x="71" y="122"/>
                  </a:lnTo>
                  <a:close/>
                </a:path>
              </a:pathLst>
            </a:custGeom>
            <a:solidFill>
              <a:srgbClr val="FCFCFC"/>
            </a:solidFill>
            <a:ln>
              <a:noFill/>
            </a:ln>
            <a:effectLst/>
            <a:extLst/>
          </p:spPr>
          <p:txBody>
            <a:bodyPr vert="horz" wrap="square" lIns="91440" tIns="45720" rIns="91440" bIns="45720"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600" b="0" i="0" u="none" strike="noStrike" kern="120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47" name="Group 68"/>
          <p:cNvGrpSpPr/>
          <p:nvPr/>
        </p:nvGrpSpPr>
        <p:grpSpPr>
          <a:xfrm>
            <a:off x="2578271" y="4892097"/>
            <a:ext cx="129911" cy="456554"/>
            <a:chOff x="8243431" y="1672074"/>
            <a:chExt cx="199000" cy="699358"/>
          </a:xfrm>
          <a:solidFill>
            <a:srgbClr val="3F3F3F">
              <a:lumMod val="60000"/>
              <a:lumOff val="40000"/>
            </a:srgbClr>
          </a:solidFill>
        </p:grpSpPr>
        <p:sp>
          <p:nvSpPr>
            <p:cNvPr id="48" name="Oval 65"/>
            <p:cNvSpPr/>
            <p:nvPr/>
          </p:nvSpPr>
          <p:spPr>
            <a:xfrm>
              <a:off x="8243431" y="2172432"/>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49" name="Oval 66"/>
            <p:cNvSpPr/>
            <p:nvPr/>
          </p:nvSpPr>
          <p:spPr>
            <a:xfrm>
              <a:off x="8243431" y="1921597"/>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50" name="Oval 67"/>
            <p:cNvSpPr/>
            <p:nvPr/>
          </p:nvSpPr>
          <p:spPr>
            <a:xfrm>
              <a:off x="8243431" y="1672074"/>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51" name="Group 69"/>
          <p:cNvGrpSpPr/>
          <p:nvPr/>
        </p:nvGrpSpPr>
        <p:grpSpPr>
          <a:xfrm>
            <a:off x="6031044" y="4892097"/>
            <a:ext cx="129911" cy="456554"/>
            <a:chOff x="8243431" y="1672074"/>
            <a:chExt cx="199000" cy="699358"/>
          </a:xfrm>
          <a:solidFill>
            <a:srgbClr val="3F3F3F">
              <a:lumMod val="60000"/>
              <a:lumOff val="40000"/>
            </a:srgbClr>
          </a:solidFill>
        </p:grpSpPr>
        <p:sp>
          <p:nvSpPr>
            <p:cNvPr id="52" name="Oval 70"/>
            <p:cNvSpPr/>
            <p:nvPr/>
          </p:nvSpPr>
          <p:spPr>
            <a:xfrm>
              <a:off x="8243431" y="2172432"/>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53" name="Oval 71"/>
            <p:cNvSpPr/>
            <p:nvPr/>
          </p:nvSpPr>
          <p:spPr>
            <a:xfrm>
              <a:off x="8243431" y="1921597"/>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54" name="Oval 72"/>
            <p:cNvSpPr/>
            <p:nvPr/>
          </p:nvSpPr>
          <p:spPr>
            <a:xfrm>
              <a:off x="8243431" y="1672074"/>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55" name="Group 73"/>
          <p:cNvGrpSpPr/>
          <p:nvPr/>
        </p:nvGrpSpPr>
        <p:grpSpPr>
          <a:xfrm>
            <a:off x="9478311" y="4892097"/>
            <a:ext cx="129911" cy="456554"/>
            <a:chOff x="8243431" y="1672074"/>
            <a:chExt cx="199000" cy="699358"/>
          </a:xfrm>
          <a:solidFill>
            <a:srgbClr val="3F3F3F">
              <a:lumMod val="60000"/>
              <a:lumOff val="40000"/>
            </a:srgbClr>
          </a:solidFill>
        </p:grpSpPr>
        <p:sp>
          <p:nvSpPr>
            <p:cNvPr id="56" name="Oval 74"/>
            <p:cNvSpPr/>
            <p:nvPr/>
          </p:nvSpPr>
          <p:spPr>
            <a:xfrm>
              <a:off x="8243431" y="2172432"/>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57" name="Oval 75"/>
            <p:cNvSpPr/>
            <p:nvPr/>
          </p:nvSpPr>
          <p:spPr>
            <a:xfrm>
              <a:off x="8243431" y="1921597"/>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58" name="Oval 76"/>
            <p:cNvSpPr/>
            <p:nvPr/>
          </p:nvSpPr>
          <p:spPr>
            <a:xfrm>
              <a:off x="8243431" y="1672074"/>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59" name="Group 77"/>
          <p:cNvGrpSpPr/>
          <p:nvPr/>
        </p:nvGrpSpPr>
        <p:grpSpPr>
          <a:xfrm>
            <a:off x="4307410" y="3162470"/>
            <a:ext cx="129911" cy="456554"/>
            <a:chOff x="8243431" y="1672074"/>
            <a:chExt cx="199000" cy="699358"/>
          </a:xfrm>
          <a:solidFill>
            <a:srgbClr val="3F3F3F">
              <a:lumMod val="60000"/>
              <a:lumOff val="40000"/>
            </a:srgbClr>
          </a:solidFill>
        </p:grpSpPr>
        <p:sp>
          <p:nvSpPr>
            <p:cNvPr id="60" name="Oval 78"/>
            <p:cNvSpPr/>
            <p:nvPr/>
          </p:nvSpPr>
          <p:spPr>
            <a:xfrm>
              <a:off x="8243431" y="2172432"/>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61" name="Oval 79"/>
            <p:cNvSpPr/>
            <p:nvPr/>
          </p:nvSpPr>
          <p:spPr>
            <a:xfrm>
              <a:off x="8243431" y="1921597"/>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62" name="Oval 80"/>
            <p:cNvSpPr/>
            <p:nvPr/>
          </p:nvSpPr>
          <p:spPr>
            <a:xfrm>
              <a:off x="8243431" y="1672074"/>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63" name="Group 81"/>
          <p:cNvGrpSpPr/>
          <p:nvPr/>
        </p:nvGrpSpPr>
        <p:grpSpPr>
          <a:xfrm>
            <a:off x="7754678" y="3162470"/>
            <a:ext cx="129911" cy="456554"/>
            <a:chOff x="8243431" y="1672074"/>
            <a:chExt cx="199000" cy="699358"/>
          </a:xfrm>
          <a:solidFill>
            <a:srgbClr val="3F3F3F">
              <a:lumMod val="60000"/>
              <a:lumOff val="40000"/>
            </a:srgbClr>
          </a:solidFill>
        </p:grpSpPr>
        <p:sp>
          <p:nvSpPr>
            <p:cNvPr id="64" name="Oval 82"/>
            <p:cNvSpPr/>
            <p:nvPr/>
          </p:nvSpPr>
          <p:spPr>
            <a:xfrm>
              <a:off x="8243431" y="2172432"/>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65" name="Oval 83"/>
            <p:cNvSpPr/>
            <p:nvPr/>
          </p:nvSpPr>
          <p:spPr>
            <a:xfrm>
              <a:off x="8243431" y="1921597"/>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sp>
          <p:nvSpPr>
            <p:cNvPr id="66" name="Oval 84"/>
            <p:cNvSpPr/>
            <p:nvPr/>
          </p:nvSpPr>
          <p:spPr>
            <a:xfrm>
              <a:off x="8243431" y="1672074"/>
              <a:ext cx="199000" cy="199000"/>
            </a:xfrm>
            <a:prstGeom prst="ellipse">
              <a:avLst/>
            </a:prstGeom>
            <a:grpFill/>
            <a:ln w="12700" cap="flat" cmpd="sng" algn="ctr">
              <a:no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GB" sz="1600" b="0" i="0" u="none" strike="noStrike" kern="0" cap="none" spc="0" normalizeH="0" baseline="0" noProof="0">
                <a:ln>
                  <a:noFill/>
                </a:ln>
                <a:solidFill>
                  <a:schemeClr val="tx1">
                    <a:lumMod val="75000"/>
                    <a:lumOff val="25000"/>
                  </a:schemeClr>
                </a:solidFill>
                <a:effectLst/>
                <a:uLnTx/>
                <a:uFillTx/>
                <a:latin typeface="微软雅黑"/>
                <a:ea typeface="微软雅黑"/>
                <a:cs typeface="+mn-ea"/>
                <a:sym typeface="+mn-lt"/>
              </a:endParaRPr>
            </a:p>
          </p:txBody>
        </p:sp>
      </p:grpSp>
      <p:grpSp>
        <p:nvGrpSpPr>
          <p:cNvPr id="67" name="组合 66"/>
          <p:cNvGrpSpPr>
            <a:grpSpLocks/>
          </p:cNvGrpSpPr>
          <p:nvPr/>
        </p:nvGrpSpPr>
        <p:grpSpPr bwMode="auto">
          <a:xfrm>
            <a:off x="1012668" y="5495647"/>
            <a:ext cx="3131206" cy="1206500"/>
            <a:chOff x="6358171" y="672761"/>
            <a:chExt cx="2348774" cy="904746"/>
          </a:xfrm>
        </p:grpSpPr>
        <p:sp>
          <p:nvSpPr>
            <p:cNvPr id="68"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69"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grpSp>
        <p:nvGrpSpPr>
          <p:cNvPr id="70" name="组合 69"/>
          <p:cNvGrpSpPr>
            <a:grpSpLocks/>
          </p:cNvGrpSpPr>
          <p:nvPr/>
        </p:nvGrpSpPr>
        <p:grpSpPr bwMode="auto">
          <a:xfrm>
            <a:off x="4553310" y="5495647"/>
            <a:ext cx="3131206" cy="1206500"/>
            <a:chOff x="6358171" y="672761"/>
            <a:chExt cx="2348774" cy="904746"/>
          </a:xfrm>
        </p:grpSpPr>
        <p:sp>
          <p:nvSpPr>
            <p:cNvPr id="71"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72"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grpSp>
        <p:nvGrpSpPr>
          <p:cNvPr id="73" name="组合 72"/>
          <p:cNvGrpSpPr>
            <a:grpSpLocks/>
          </p:cNvGrpSpPr>
          <p:nvPr/>
        </p:nvGrpSpPr>
        <p:grpSpPr bwMode="auto">
          <a:xfrm>
            <a:off x="8062054" y="5495647"/>
            <a:ext cx="3131206" cy="1206500"/>
            <a:chOff x="6358171" y="672761"/>
            <a:chExt cx="2348774" cy="904746"/>
          </a:xfrm>
        </p:grpSpPr>
        <p:sp>
          <p:nvSpPr>
            <p:cNvPr id="74"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75"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a:solidFill>
                    <a:schemeClr val="tx1">
                      <a:lumMod val="75000"/>
                      <a:lumOff val="25000"/>
                    </a:schemeClr>
                  </a:solidFill>
                </a:rPr>
                <a:t>ADD YOUR TITLE</a:t>
              </a:r>
              <a:endParaRPr lang="zh-CN" altLang="en-US" sz="1600">
                <a:solidFill>
                  <a:schemeClr val="tx1">
                    <a:lumMod val="75000"/>
                    <a:lumOff val="25000"/>
                  </a:schemeClr>
                </a:solidFill>
              </a:endParaRPr>
            </a:p>
          </p:txBody>
        </p:sp>
      </p:grpSp>
      <p:grpSp>
        <p:nvGrpSpPr>
          <p:cNvPr id="76" name="组合 75"/>
          <p:cNvGrpSpPr>
            <a:grpSpLocks/>
          </p:cNvGrpSpPr>
          <p:nvPr/>
        </p:nvGrpSpPr>
        <p:grpSpPr bwMode="auto">
          <a:xfrm>
            <a:off x="2843265" y="1808451"/>
            <a:ext cx="3131206" cy="1206500"/>
            <a:chOff x="6358171" y="672761"/>
            <a:chExt cx="2348774" cy="904746"/>
          </a:xfrm>
        </p:grpSpPr>
        <p:sp>
          <p:nvSpPr>
            <p:cNvPr id="77"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78"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grpSp>
        <p:nvGrpSpPr>
          <p:cNvPr id="79" name="组合 78"/>
          <p:cNvGrpSpPr>
            <a:grpSpLocks/>
          </p:cNvGrpSpPr>
          <p:nvPr/>
        </p:nvGrpSpPr>
        <p:grpSpPr bwMode="auto">
          <a:xfrm>
            <a:off x="6192521" y="1808451"/>
            <a:ext cx="3131206" cy="1206500"/>
            <a:chOff x="6358171" y="672761"/>
            <a:chExt cx="2348774" cy="904746"/>
          </a:xfrm>
        </p:grpSpPr>
        <p:sp>
          <p:nvSpPr>
            <p:cNvPr id="80"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81"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a:solidFill>
                    <a:schemeClr val="tx1">
                      <a:lumMod val="75000"/>
                      <a:lumOff val="25000"/>
                    </a:schemeClr>
                  </a:solidFill>
                </a:rPr>
                <a:t>ADD YOUR TITLE</a:t>
              </a:r>
              <a:endParaRPr lang="zh-CN" altLang="en-US" sz="1600">
                <a:solidFill>
                  <a:schemeClr val="tx1">
                    <a:lumMod val="75000"/>
                    <a:lumOff val="25000"/>
                  </a:schemeClr>
                </a:solidFill>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wipe(left)">
                                      <p:cBhvr>
                                        <p:cTn id="7" dur="500"/>
                                        <p:tgtEl>
                                          <p:spTgt spid="26"/>
                                        </p:tgtEl>
                                      </p:cBhvr>
                                    </p:animEffect>
                                  </p:childTnLst>
                                </p:cTn>
                              </p:par>
                            </p:childTnLst>
                          </p:cTn>
                        </p:par>
                        <p:par>
                          <p:cTn id="8" fill="hold">
                            <p:stCondLst>
                              <p:cond delay="500"/>
                            </p:stCondLst>
                            <p:childTnLst>
                              <p:par>
                                <p:cTn id="9" presetID="47" presetClass="entr" presetSubtype="0" fill="hold" nodeType="afterEffect">
                                  <p:stCondLst>
                                    <p:cond delay="0"/>
                                  </p:stCondLst>
                                  <p:childTnLst>
                                    <p:set>
                                      <p:cBhvr>
                                        <p:cTn id="10" dur="1" fill="hold">
                                          <p:stCondLst>
                                            <p:cond delay="0"/>
                                          </p:stCondLst>
                                        </p:cTn>
                                        <p:tgtEl>
                                          <p:spTgt spid="44"/>
                                        </p:tgtEl>
                                        <p:attrNameLst>
                                          <p:attrName>style.visibility</p:attrName>
                                        </p:attrNameLst>
                                      </p:cBhvr>
                                      <p:to>
                                        <p:strVal val="visible"/>
                                      </p:to>
                                    </p:set>
                                    <p:animEffect transition="in" filter="fade">
                                      <p:cBhvr>
                                        <p:cTn id="11" dur="500"/>
                                        <p:tgtEl>
                                          <p:spTgt spid="44"/>
                                        </p:tgtEl>
                                      </p:cBhvr>
                                    </p:animEffect>
                                    <p:anim calcmode="lin" valueType="num">
                                      <p:cBhvr>
                                        <p:cTn id="12" dur="500" fill="hold"/>
                                        <p:tgtEl>
                                          <p:spTgt spid="44"/>
                                        </p:tgtEl>
                                        <p:attrNameLst>
                                          <p:attrName>ppt_x</p:attrName>
                                        </p:attrNameLst>
                                      </p:cBhvr>
                                      <p:tavLst>
                                        <p:tav tm="0">
                                          <p:val>
                                            <p:strVal val="#ppt_x"/>
                                          </p:val>
                                        </p:tav>
                                        <p:tav tm="100000">
                                          <p:val>
                                            <p:strVal val="#ppt_x"/>
                                          </p:val>
                                        </p:tav>
                                      </p:tavLst>
                                    </p:anim>
                                    <p:anim calcmode="lin" valueType="num">
                                      <p:cBhvr>
                                        <p:cTn id="13" dur="500" fill="hold"/>
                                        <p:tgtEl>
                                          <p:spTgt spid="44"/>
                                        </p:tgtEl>
                                        <p:attrNameLst>
                                          <p:attrName>ppt_y</p:attrName>
                                        </p:attrNameLst>
                                      </p:cBhvr>
                                      <p:tavLst>
                                        <p:tav tm="0">
                                          <p:val>
                                            <p:strVal val="#ppt_y-.1"/>
                                          </p:val>
                                        </p:tav>
                                        <p:tav tm="100000">
                                          <p:val>
                                            <p:strVal val="#ppt_y"/>
                                          </p:val>
                                        </p:tav>
                                      </p:tavLst>
                                    </p:anim>
                                  </p:childTnLst>
                                </p:cTn>
                              </p:par>
                            </p:childTnLst>
                          </p:cTn>
                        </p:par>
                        <p:par>
                          <p:cTn id="14" fill="hold">
                            <p:stCondLst>
                              <p:cond delay="1000"/>
                            </p:stCondLst>
                            <p:childTnLst>
                              <p:par>
                                <p:cTn id="15" presetID="10" presetClass="entr" presetSubtype="0" fill="hold" nodeType="after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250"/>
                                        <p:tgtEl>
                                          <p:spTgt spid="47"/>
                                        </p:tgtEl>
                                      </p:cBhvr>
                                    </p:animEffect>
                                  </p:childTnLst>
                                </p:cTn>
                              </p:par>
                            </p:childTnLst>
                          </p:cTn>
                        </p:par>
                        <p:par>
                          <p:cTn id="18" fill="hold">
                            <p:stCondLst>
                              <p:cond delay="1250"/>
                            </p:stCondLst>
                            <p:childTnLst>
                              <p:par>
                                <p:cTn id="19" presetID="42" presetClass="entr" presetSubtype="0" fill="hold" nodeType="afterEffect">
                                  <p:stCondLst>
                                    <p:cond delay="0"/>
                                  </p:stCondLst>
                                  <p:childTnLst>
                                    <p:set>
                                      <p:cBhvr>
                                        <p:cTn id="20" dur="1" fill="hold">
                                          <p:stCondLst>
                                            <p:cond delay="0"/>
                                          </p:stCondLst>
                                        </p:cTn>
                                        <p:tgtEl>
                                          <p:spTgt spid="38"/>
                                        </p:tgtEl>
                                        <p:attrNameLst>
                                          <p:attrName>style.visibility</p:attrName>
                                        </p:attrNameLst>
                                      </p:cBhvr>
                                      <p:to>
                                        <p:strVal val="visible"/>
                                      </p:to>
                                    </p:set>
                                    <p:animEffect transition="in" filter="fade">
                                      <p:cBhvr>
                                        <p:cTn id="21" dur="1000"/>
                                        <p:tgtEl>
                                          <p:spTgt spid="38"/>
                                        </p:tgtEl>
                                      </p:cBhvr>
                                    </p:animEffect>
                                    <p:anim calcmode="lin" valueType="num">
                                      <p:cBhvr>
                                        <p:cTn id="22" dur="1000" fill="hold"/>
                                        <p:tgtEl>
                                          <p:spTgt spid="38"/>
                                        </p:tgtEl>
                                        <p:attrNameLst>
                                          <p:attrName>ppt_x</p:attrName>
                                        </p:attrNameLst>
                                      </p:cBhvr>
                                      <p:tavLst>
                                        <p:tav tm="0">
                                          <p:val>
                                            <p:strVal val="#ppt_x"/>
                                          </p:val>
                                        </p:tav>
                                        <p:tav tm="100000">
                                          <p:val>
                                            <p:strVal val="#ppt_x"/>
                                          </p:val>
                                        </p:tav>
                                      </p:tavLst>
                                    </p:anim>
                                    <p:anim calcmode="lin" valueType="num">
                                      <p:cBhvr>
                                        <p:cTn id="23" dur="1000" fill="hold"/>
                                        <p:tgtEl>
                                          <p:spTgt spid="38"/>
                                        </p:tgtEl>
                                        <p:attrNameLst>
                                          <p:attrName>ppt_y</p:attrName>
                                        </p:attrNameLst>
                                      </p:cBhvr>
                                      <p:tavLst>
                                        <p:tav tm="0">
                                          <p:val>
                                            <p:strVal val="#ppt_y+.1"/>
                                          </p:val>
                                        </p:tav>
                                        <p:tav tm="100000">
                                          <p:val>
                                            <p:strVal val="#ppt_y"/>
                                          </p:val>
                                        </p:tav>
                                      </p:tavLst>
                                    </p:anim>
                                  </p:childTnLst>
                                </p:cTn>
                              </p:par>
                            </p:childTnLst>
                          </p:cTn>
                        </p:par>
                        <p:par>
                          <p:cTn id="24" fill="hold">
                            <p:stCondLst>
                              <p:cond delay="2250"/>
                            </p:stCondLst>
                            <p:childTnLst>
                              <p:par>
                                <p:cTn id="25" presetID="10" presetClass="entr" presetSubtype="0" fill="hold" nodeType="after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fade">
                                      <p:cBhvr>
                                        <p:cTn id="27" dur="250"/>
                                        <p:tgtEl>
                                          <p:spTgt spid="59"/>
                                        </p:tgtEl>
                                      </p:cBhvr>
                                    </p:animEffect>
                                  </p:childTnLst>
                                </p:cTn>
                              </p:par>
                            </p:childTnLst>
                          </p:cTn>
                        </p:par>
                        <p:par>
                          <p:cTn id="28" fill="hold">
                            <p:stCondLst>
                              <p:cond delay="2500"/>
                            </p:stCondLst>
                            <p:childTnLst>
                              <p:par>
                                <p:cTn id="29" presetID="47" presetClass="entr" presetSubtype="0" fill="hold" nodeType="afterEffect">
                                  <p:stCondLst>
                                    <p:cond delay="0"/>
                                  </p:stCondLst>
                                  <p:childTnLst>
                                    <p:set>
                                      <p:cBhvr>
                                        <p:cTn id="30" dur="1" fill="hold">
                                          <p:stCondLst>
                                            <p:cond delay="0"/>
                                          </p:stCondLst>
                                        </p:cTn>
                                        <p:tgtEl>
                                          <p:spTgt spid="41"/>
                                        </p:tgtEl>
                                        <p:attrNameLst>
                                          <p:attrName>style.visibility</p:attrName>
                                        </p:attrNameLst>
                                      </p:cBhvr>
                                      <p:to>
                                        <p:strVal val="visible"/>
                                      </p:to>
                                    </p:set>
                                    <p:animEffect transition="in" filter="fade">
                                      <p:cBhvr>
                                        <p:cTn id="31" dur="500"/>
                                        <p:tgtEl>
                                          <p:spTgt spid="41"/>
                                        </p:tgtEl>
                                      </p:cBhvr>
                                    </p:animEffect>
                                    <p:anim calcmode="lin" valueType="num">
                                      <p:cBhvr>
                                        <p:cTn id="32" dur="500" fill="hold"/>
                                        <p:tgtEl>
                                          <p:spTgt spid="41"/>
                                        </p:tgtEl>
                                        <p:attrNameLst>
                                          <p:attrName>ppt_x</p:attrName>
                                        </p:attrNameLst>
                                      </p:cBhvr>
                                      <p:tavLst>
                                        <p:tav tm="0">
                                          <p:val>
                                            <p:strVal val="#ppt_x"/>
                                          </p:val>
                                        </p:tav>
                                        <p:tav tm="100000">
                                          <p:val>
                                            <p:strVal val="#ppt_x"/>
                                          </p:val>
                                        </p:tav>
                                      </p:tavLst>
                                    </p:anim>
                                    <p:anim calcmode="lin" valueType="num">
                                      <p:cBhvr>
                                        <p:cTn id="33" dur="500" fill="hold"/>
                                        <p:tgtEl>
                                          <p:spTgt spid="41"/>
                                        </p:tgtEl>
                                        <p:attrNameLst>
                                          <p:attrName>ppt_y</p:attrName>
                                        </p:attrNameLst>
                                      </p:cBhvr>
                                      <p:tavLst>
                                        <p:tav tm="0">
                                          <p:val>
                                            <p:strVal val="#ppt_y-.1"/>
                                          </p:val>
                                        </p:tav>
                                        <p:tav tm="100000">
                                          <p:val>
                                            <p:strVal val="#ppt_y"/>
                                          </p:val>
                                        </p:tav>
                                      </p:tavLst>
                                    </p:anim>
                                  </p:childTnLst>
                                </p:cTn>
                              </p:par>
                            </p:childTnLst>
                          </p:cTn>
                        </p:par>
                        <p:par>
                          <p:cTn id="34" fill="hold">
                            <p:stCondLst>
                              <p:cond delay="3000"/>
                            </p:stCondLst>
                            <p:childTnLst>
                              <p:par>
                                <p:cTn id="35" presetID="10" presetClass="entr" presetSubtype="0" fill="hold" nodeType="afterEffect">
                                  <p:stCondLst>
                                    <p:cond delay="0"/>
                                  </p:stCondLst>
                                  <p:childTnLst>
                                    <p:set>
                                      <p:cBhvr>
                                        <p:cTn id="36" dur="1" fill="hold">
                                          <p:stCondLst>
                                            <p:cond delay="0"/>
                                          </p:stCondLst>
                                        </p:cTn>
                                        <p:tgtEl>
                                          <p:spTgt spid="51"/>
                                        </p:tgtEl>
                                        <p:attrNameLst>
                                          <p:attrName>style.visibility</p:attrName>
                                        </p:attrNameLst>
                                      </p:cBhvr>
                                      <p:to>
                                        <p:strVal val="visible"/>
                                      </p:to>
                                    </p:set>
                                    <p:animEffect transition="in" filter="fade">
                                      <p:cBhvr>
                                        <p:cTn id="37" dur="250"/>
                                        <p:tgtEl>
                                          <p:spTgt spid="51"/>
                                        </p:tgtEl>
                                      </p:cBhvr>
                                    </p:animEffect>
                                  </p:childTnLst>
                                </p:cTn>
                              </p:par>
                            </p:childTnLst>
                          </p:cTn>
                        </p:par>
                        <p:par>
                          <p:cTn id="38" fill="hold">
                            <p:stCondLst>
                              <p:cond delay="3250"/>
                            </p:stCondLst>
                            <p:childTnLst>
                              <p:par>
                                <p:cTn id="39" presetID="42" presetClass="entr" presetSubtype="0" fill="hold" nodeType="afterEffect">
                                  <p:stCondLst>
                                    <p:cond delay="0"/>
                                  </p:stCondLst>
                                  <p:childTnLst>
                                    <p:set>
                                      <p:cBhvr>
                                        <p:cTn id="40" dur="1" fill="hold">
                                          <p:stCondLst>
                                            <p:cond delay="0"/>
                                          </p:stCondLst>
                                        </p:cTn>
                                        <p:tgtEl>
                                          <p:spTgt spid="32"/>
                                        </p:tgtEl>
                                        <p:attrNameLst>
                                          <p:attrName>style.visibility</p:attrName>
                                        </p:attrNameLst>
                                      </p:cBhvr>
                                      <p:to>
                                        <p:strVal val="visible"/>
                                      </p:to>
                                    </p:set>
                                    <p:animEffect transition="in" filter="fade">
                                      <p:cBhvr>
                                        <p:cTn id="41" dur="1000"/>
                                        <p:tgtEl>
                                          <p:spTgt spid="32"/>
                                        </p:tgtEl>
                                      </p:cBhvr>
                                    </p:animEffect>
                                    <p:anim calcmode="lin" valueType="num">
                                      <p:cBhvr>
                                        <p:cTn id="42" dur="1000" fill="hold"/>
                                        <p:tgtEl>
                                          <p:spTgt spid="32"/>
                                        </p:tgtEl>
                                        <p:attrNameLst>
                                          <p:attrName>ppt_x</p:attrName>
                                        </p:attrNameLst>
                                      </p:cBhvr>
                                      <p:tavLst>
                                        <p:tav tm="0">
                                          <p:val>
                                            <p:strVal val="#ppt_x"/>
                                          </p:val>
                                        </p:tav>
                                        <p:tav tm="100000">
                                          <p:val>
                                            <p:strVal val="#ppt_x"/>
                                          </p:val>
                                        </p:tav>
                                      </p:tavLst>
                                    </p:anim>
                                    <p:anim calcmode="lin" valueType="num">
                                      <p:cBhvr>
                                        <p:cTn id="43" dur="1000" fill="hold"/>
                                        <p:tgtEl>
                                          <p:spTgt spid="32"/>
                                        </p:tgtEl>
                                        <p:attrNameLst>
                                          <p:attrName>ppt_y</p:attrName>
                                        </p:attrNameLst>
                                      </p:cBhvr>
                                      <p:tavLst>
                                        <p:tav tm="0">
                                          <p:val>
                                            <p:strVal val="#ppt_y+.1"/>
                                          </p:val>
                                        </p:tav>
                                        <p:tav tm="100000">
                                          <p:val>
                                            <p:strVal val="#ppt_y"/>
                                          </p:val>
                                        </p:tav>
                                      </p:tavLst>
                                    </p:anim>
                                  </p:childTnLst>
                                </p:cTn>
                              </p:par>
                            </p:childTnLst>
                          </p:cTn>
                        </p:par>
                        <p:par>
                          <p:cTn id="44" fill="hold">
                            <p:stCondLst>
                              <p:cond delay="4250"/>
                            </p:stCondLst>
                            <p:childTnLst>
                              <p:par>
                                <p:cTn id="45" presetID="10" presetClass="entr" presetSubtype="0" fill="hold" nodeType="afterEffect">
                                  <p:stCondLst>
                                    <p:cond delay="0"/>
                                  </p:stCondLst>
                                  <p:childTnLst>
                                    <p:set>
                                      <p:cBhvr>
                                        <p:cTn id="46" dur="1" fill="hold">
                                          <p:stCondLst>
                                            <p:cond delay="0"/>
                                          </p:stCondLst>
                                        </p:cTn>
                                        <p:tgtEl>
                                          <p:spTgt spid="63"/>
                                        </p:tgtEl>
                                        <p:attrNameLst>
                                          <p:attrName>style.visibility</p:attrName>
                                        </p:attrNameLst>
                                      </p:cBhvr>
                                      <p:to>
                                        <p:strVal val="visible"/>
                                      </p:to>
                                    </p:set>
                                    <p:animEffect transition="in" filter="fade">
                                      <p:cBhvr>
                                        <p:cTn id="47" dur="250"/>
                                        <p:tgtEl>
                                          <p:spTgt spid="63"/>
                                        </p:tgtEl>
                                      </p:cBhvr>
                                    </p:animEffect>
                                  </p:childTnLst>
                                </p:cTn>
                              </p:par>
                            </p:childTnLst>
                          </p:cTn>
                        </p:par>
                        <p:par>
                          <p:cTn id="48" fill="hold">
                            <p:stCondLst>
                              <p:cond delay="4500"/>
                            </p:stCondLst>
                            <p:childTnLst>
                              <p:par>
                                <p:cTn id="49" presetID="47" presetClass="entr" presetSubtype="0" fill="hold" nodeType="after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fade">
                                      <p:cBhvr>
                                        <p:cTn id="51" dur="500"/>
                                        <p:tgtEl>
                                          <p:spTgt spid="35"/>
                                        </p:tgtEl>
                                      </p:cBhvr>
                                    </p:animEffect>
                                    <p:anim calcmode="lin" valueType="num">
                                      <p:cBhvr>
                                        <p:cTn id="52" dur="500" fill="hold"/>
                                        <p:tgtEl>
                                          <p:spTgt spid="35"/>
                                        </p:tgtEl>
                                        <p:attrNameLst>
                                          <p:attrName>ppt_x</p:attrName>
                                        </p:attrNameLst>
                                      </p:cBhvr>
                                      <p:tavLst>
                                        <p:tav tm="0">
                                          <p:val>
                                            <p:strVal val="#ppt_x"/>
                                          </p:val>
                                        </p:tav>
                                        <p:tav tm="100000">
                                          <p:val>
                                            <p:strVal val="#ppt_x"/>
                                          </p:val>
                                        </p:tav>
                                      </p:tavLst>
                                    </p:anim>
                                    <p:anim calcmode="lin" valueType="num">
                                      <p:cBhvr>
                                        <p:cTn id="53" dur="500" fill="hold"/>
                                        <p:tgtEl>
                                          <p:spTgt spid="35"/>
                                        </p:tgtEl>
                                        <p:attrNameLst>
                                          <p:attrName>ppt_y</p:attrName>
                                        </p:attrNameLst>
                                      </p:cBhvr>
                                      <p:tavLst>
                                        <p:tav tm="0">
                                          <p:val>
                                            <p:strVal val="#ppt_y-.1"/>
                                          </p:val>
                                        </p:tav>
                                        <p:tav tm="100000">
                                          <p:val>
                                            <p:strVal val="#ppt_y"/>
                                          </p:val>
                                        </p:tav>
                                      </p:tavLst>
                                    </p:anim>
                                  </p:childTnLst>
                                </p:cTn>
                              </p:par>
                            </p:childTnLst>
                          </p:cTn>
                        </p:par>
                        <p:par>
                          <p:cTn id="54" fill="hold">
                            <p:stCondLst>
                              <p:cond delay="5000"/>
                            </p:stCondLst>
                            <p:childTnLst>
                              <p:par>
                                <p:cTn id="55" presetID="10" presetClass="entr" presetSubtype="0" fill="hold" nodeType="afterEffect">
                                  <p:stCondLst>
                                    <p:cond delay="0"/>
                                  </p:stCondLst>
                                  <p:childTnLst>
                                    <p:set>
                                      <p:cBhvr>
                                        <p:cTn id="56" dur="1" fill="hold">
                                          <p:stCondLst>
                                            <p:cond delay="0"/>
                                          </p:stCondLst>
                                        </p:cTn>
                                        <p:tgtEl>
                                          <p:spTgt spid="55"/>
                                        </p:tgtEl>
                                        <p:attrNameLst>
                                          <p:attrName>style.visibility</p:attrName>
                                        </p:attrNameLst>
                                      </p:cBhvr>
                                      <p:to>
                                        <p:strVal val="visible"/>
                                      </p:to>
                                    </p:set>
                                    <p:animEffect transition="in" filter="fade">
                                      <p:cBhvr>
                                        <p:cTn id="57" dur="250"/>
                                        <p:tgtEl>
                                          <p:spTgt spid="55"/>
                                        </p:tgtEl>
                                      </p:cBhvr>
                                    </p:animEffect>
                                  </p:childTnLst>
                                </p:cTn>
                              </p:par>
                            </p:childTnLst>
                          </p:cTn>
                        </p:par>
                        <p:par>
                          <p:cTn id="58" fill="hold">
                            <p:stCondLst>
                              <p:cond delay="5250"/>
                            </p:stCondLst>
                            <p:childTnLst>
                              <p:par>
                                <p:cTn id="59" presetID="2" presetClass="entr" presetSubtype="4" decel="100000" fill="hold" nodeType="afterEffect">
                                  <p:stCondLst>
                                    <p:cond delay="0"/>
                                  </p:stCondLst>
                                  <p:childTnLst>
                                    <p:set>
                                      <p:cBhvr>
                                        <p:cTn id="60" dur="1" fill="hold">
                                          <p:stCondLst>
                                            <p:cond delay="0"/>
                                          </p:stCondLst>
                                        </p:cTn>
                                        <p:tgtEl>
                                          <p:spTgt spid="67"/>
                                        </p:tgtEl>
                                        <p:attrNameLst>
                                          <p:attrName>style.visibility</p:attrName>
                                        </p:attrNameLst>
                                      </p:cBhvr>
                                      <p:to>
                                        <p:strVal val="visible"/>
                                      </p:to>
                                    </p:set>
                                    <p:anim calcmode="lin" valueType="num">
                                      <p:cBhvr additive="base">
                                        <p:cTn id="61" dur="500" fill="hold"/>
                                        <p:tgtEl>
                                          <p:spTgt spid="67"/>
                                        </p:tgtEl>
                                        <p:attrNameLst>
                                          <p:attrName>ppt_x</p:attrName>
                                        </p:attrNameLst>
                                      </p:cBhvr>
                                      <p:tavLst>
                                        <p:tav tm="0">
                                          <p:val>
                                            <p:strVal val="#ppt_x"/>
                                          </p:val>
                                        </p:tav>
                                        <p:tav tm="100000">
                                          <p:val>
                                            <p:strVal val="#ppt_x"/>
                                          </p:val>
                                        </p:tav>
                                      </p:tavLst>
                                    </p:anim>
                                    <p:anim calcmode="lin" valueType="num">
                                      <p:cBhvr additive="base">
                                        <p:cTn id="62" dur="500" fill="hold"/>
                                        <p:tgtEl>
                                          <p:spTgt spid="67"/>
                                        </p:tgtEl>
                                        <p:attrNameLst>
                                          <p:attrName>ppt_y</p:attrName>
                                        </p:attrNameLst>
                                      </p:cBhvr>
                                      <p:tavLst>
                                        <p:tav tm="0">
                                          <p:val>
                                            <p:strVal val="1+#ppt_h/2"/>
                                          </p:val>
                                        </p:tav>
                                        <p:tav tm="100000">
                                          <p:val>
                                            <p:strVal val="#ppt_y"/>
                                          </p:val>
                                        </p:tav>
                                      </p:tavLst>
                                    </p:anim>
                                  </p:childTnLst>
                                </p:cTn>
                              </p:par>
                            </p:childTnLst>
                          </p:cTn>
                        </p:par>
                        <p:par>
                          <p:cTn id="63" fill="hold">
                            <p:stCondLst>
                              <p:cond delay="5750"/>
                            </p:stCondLst>
                            <p:childTnLst>
                              <p:par>
                                <p:cTn id="64" presetID="2" presetClass="entr" presetSubtype="4" decel="100000" fill="hold" nodeType="afterEffect">
                                  <p:stCondLst>
                                    <p:cond delay="0"/>
                                  </p:stCondLst>
                                  <p:childTnLst>
                                    <p:set>
                                      <p:cBhvr>
                                        <p:cTn id="65" dur="1" fill="hold">
                                          <p:stCondLst>
                                            <p:cond delay="0"/>
                                          </p:stCondLst>
                                        </p:cTn>
                                        <p:tgtEl>
                                          <p:spTgt spid="70"/>
                                        </p:tgtEl>
                                        <p:attrNameLst>
                                          <p:attrName>style.visibility</p:attrName>
                                        </p:attrNameLst>
                                      </p:cBhvr>
                                      <p:to>
                                        <p:strVal val="visible"/>
                                      </p:to>
                                    </p:set>
                                    <p:anim calcmode="lin" valueType="num">
                                      <p:cBhvr additive="base">
                                        <p:cTn id="66" dur="500" fill="hold"/>
                                        <p:tgtEl>
                                          <p:spTgt spid="70"/>
                                        </p:tgtEl>
                                        <p:attrNameLst>
                                          <p:attrName>ppt_x</p:attrName>
                                        </p:attrNameLst>
                                      </p:cBhvr>
                                      <p:tavLst>
                                        <p:tav tm="0">
                                          <p:val>
                                            <p:strVal val="#ppt_x"/>
                                          </p:val>
                                        </p:tav>
                                        <p:tav tm="100000">
                                          <p:val>
                                            <p:strVal val="#ppt_x"/>
                                          </p:val>
                                        </p:tav>
                                      </p:tavLst>
                                    </p:anim>
                                    <p:anim calcmode="lin" valueType="num">
                                      <p:cBhvr additive="base">
                                        <p:cTn id="67" dur="500" fill="hold"/>
                                        <p:tgtEl>
                                          <p:spTgt spid="70"/>
                                        </p:tgtEl>
                                        <p:attrNameLst>
                                          <p:attrName>ppt_y</p:attrName>
                                        </p:attrNameLst>
                                      </p:cBhvr>
                                      <p:tavLst>
                                        <p:tav tm="0">
                                          <p:val>
                                            <p:strVal val="1+#ppt_h/2"/>
                                          </p:val>
                                        </p:tav>
                                        <p:tav tm="100000">
                                          <p:val>
                                            <p:strVal val="#ppt_y"/>
                                          </p:val>
                                        </p:tav>
                                      </p:tavLst>
                                    </p:anim>
                                  </p:childTnLst>
                                </p:cTn>
                              </p:par>
                            </p:childTnLst>
                          </p:cTn>
                        </p:par>
                        <p:par>
                          <p:cTn id="68" fill="hold">
                            <p:stCondLst>
                              <p:cond delay="6250"/>
                            </p:stCondLst>
                            <p:childTnLst>
                              <p:par>
                                <p:cTn id="69" presetID="2" presetClass="entr" presetSubtype="4" decel="100000" fill="hold" nodeType="afterEffect">
                                  <p:stCondLst>
                                    <p:cond delay="0"/>
                                  </p:stCondLst>
                                  <p:childTnLst>
                                    <p:set>
                                      <p:cBhvr>
                                        <p:cTn id="70" dur="1" fill="hold">
                                          <p:stCondLst>
                                            <p:cond delay="0"/>
                                          </p:stCondLst>
                                        </p:cTn>
                                        <p:tgtEl>
                                          <p:spTgt spid="73"/>
                                        </p:tgtEl>
                                        <p:attrNameLst>
                                          <p:attrName>style.visibility</p:attrName>
                                        </p:attrNameLst>
                                      </p:cBhvr>
                                      <p:to>
                                        <p:strVal val="visible"/>
                                      </p:to>
                                    </p:set>
                                    <p:anim calcmode="lin" valueType="num">
                                      <p:cBhvr additive="base">
                                        <p:cTn id="71" dur="500" fill="hold"/>
                                        <p:tgtEl>
                                          <p:spTgt spid="73"/>
                                        </p:tgtEl>
                                        <p:attrNameLst>
                                          <p:attrName>ppt_x</p:attrName>
                                        </p:attrNameLst>
                                      </p:cBhvr>
                                      <p:tavLst>
                                        <p:tav tm="0">
                                          <p:val>
                                            <p:strVal val="#ppt_x"/>
                                          </p:val>
                                        </p:tav>
                                        <p:tav tm="100000">
                                          <p:val>
                                            <p:strVal val="#ppt_x"/>
                                          </p:val>
                                        </p:tav>
                                      </p:tavLst>
                                    </p:anim>
                                    <p:anim calcmode="lin" valueType="num">
                                      <p:cBhvr additive="base">
                                        <p:cTn id="72" dur="500" fill="hold"/>
                                        <p:tgtEl>
                                          <p:spTgt spid="73"/>
                                        </p:tgtEl>
                                        <p:attrNameLst>
                                          <p:attrName>ppt_y</p:attrName>
                                        </p:attrNameLst>
                                      </p:cBhvr>
                                      <p:tavLst>
                                        <p:tav tm="0">
                                          <p:val>
                                            <p:strVal val="1+#ppt_h/2"/>
                                          </p:val>
                                        </p:tav>
                                        <p:tav tm="100000">
                                          <p:val>
                                            <p:strVal val="#ppt_y"/>
                                          </p:val>
                                        </p:tav>
                                      </p:tavLst>
                                    </p:anim>
                                  </p:childTnLst>
                                </p:cTn>
                              </p:par>
                            </p:childTnLst>
                          </p:cTn>
                        </p:par>
                        <p:par>
                          <p:cTn id="73" fill="hold">
                            <p:stCondLst>
                              <p:cond delay="6750"/>
                            </p:stCondLst>
                            <p:childTnLst>
                              <p:par>
                                <p:cTn id="74" presetID="2" presetClass="entr" presetSubtype="4" decel="100000" fill="hold" nodeType="afterEffect">
                                  <p:stCondLst>
                                    <p:cond delay="0"/>
                                  </p:stCondLst>
                                  <p:childTnLst>
                                    <p:set>
                                      <p:cBhvr>
                                        <p:cTn id="75" dur="1" fill="hold">
                                          <p:stCondLst>
                                            <p:cond delay="0"/>
                                          </p:stCondLst>
                                        </p:cTn>
                                        <p:tgtEl>
                                          <p:spTgt spid="76"/>
                                        </p:tgtEl>
                                        <p:attrNameLst>
                                          <p:attrName>style.visibility</p:attrName>
                                        </p:attrNameLst>
                                      </p:cBhvr>
                                      <p:to>
                                        <p:strVal val="visible"/>
                                      </p:to>
                                    </p:set>
                                    <p:anim calcmode="lin" valueType="num">
                                      <p:cBhvr additive="base">
                                        <p:cTn id="76" dur="500" fill="hold"/>
                                        <p:tgtEl>
                                          <p:spTgt spid="76"/>
                                        </p:tgtEl>
                                        <p:attrNameLst>
                                          <p:attrName>ppt_x</p:attrName>
                                        </p:attrNameLst>
                                      </p:cBhvr>
                                      <p:tavLst>
                                        <p:tav tm="0">
                                          <p:val>
                                            <p:strVal val="#ppt_x"/>
                                          </p:val>
                                        </p:tav>
                                        <p:tav tm="100000">
                                          <p:val>
                                            <p:strVal val="#ppt_x"/>
                                          </p:val>
                                        </p:tav>
                                      </p:tavLst>
                                    </p:anim>
                                    <p:anim calcmode="lin" valueType="num">
                                      <p:cBhvr additive="base">
                                        <p:cTn id="77" dur="500" fill="hold"/>
                                        <p:tgtEl>
                                          <p:spTgt spid="76"/>
                                        </p:tgtEl>
                                        <p:attrNameLst>
                                          <p:attrName>ppt_y</p:attrName>
                                        </p:attrNameLst>
                                      </p:cBhvr>
                                      <p:tavLst>
                                        <p:tav tm="0">
                                          <p:val>
                                            <p:strVal val="1+#ppt_h/2"/>
                                          </p:val>
                                        </p:tav>
                                        <p:tav tm="100000">
                                          <p:val>
                                            <p:strVal val="#ppt_y"/>
                                          </p:val>
                                        </p:tav>
                                      </p:tavLst>
                                    </p:anim>
                                  </p:childTnLst>
                                </p:cTn>
                              </p:par>
                            </p:childTnLst>
                          </p:cTn>
                        </p:par>
                        <p:par>
                          <p:cTn id="78" fill="hold">
                            <p:stCondLst>
                              <p:cond delay="7250"/>
                            </p:stCondLst>
                            <p:childTnLst>
                              <p:par>
                                <p:cTn id="79" presetID="2" presetClass="entr" presetSubtype="4" decel="100000" fill="hold" nodeType="afterEffect">
                                  <p:stCondLst>
                                    <p:cond delay="0"/>
                                  </p:stCondLst>
                                  <p:childTnLst>
                                    <p:set>
                                      <p:cBhvr>
                                        <p:cTn id="80" dur="1" fill="hold">
                                          <p:stCondLst>
                                            <p:cond delay="0"/>
                                          </p:stCondLst>
                                        </p:cTn>
                                        <p:tgtEl>
                                          <p:spTgt spid="79"/>
                                        </p:tgtEl>
                                        <p:attrNameLst>
                                          <p:attrName>style.visibility</p:attrName>
                                        </p:attrNameLst>
                                      </p:cBhvr>
                                      <p:to>
                                        <p:strVal val="visible"/>
                                      </p:to>
                                    </p:set>
                                    <p:anim calcmode="lin" valueType="num">
                                      <p:cBhvr additive="base">
                                        <p:cTn id="81" dur="500" fill="hold"/>
                                        <p:tgtEl>
                                          <p:spTgt spid="79"/>
                                        </p:tgtEl>
                                        <p:attrNameLst>
                                          <p:attrName>ppt_x</p:attrName>
                                        </p:attrNameLst>
                                      </p:cBhvr>
                                      <p:tavLst>
                                        <p:tav tm="0">
                                          <p:val>
                                            <p:strVal val="#ppt_x"/>
                                          </p:val>
                                        </p:tav>
                                        <p:tav tm="100000">
                                          <p:val>
                                            <p:strVal val="#ppt_x"/>
                                          </p:val>
                                        </p:tav>
                                      </p:tavLst>
                                    </p:anim>
                                    <p:anim calcmode="lin" valueType="num">
                                      <p:cBhvr additive="base">
                                        <p:cTn id="82" dur="500" fill="hold"/>
                                        <p:tgtEl>
                                          <p:spTgt spid="7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a:solidFill>
                  <a:srgbClr val="C00000"/>
                </a:solidFill>
              </a:rPr>
              <a:t>CLICK TO ADD YOUR TITLE IN HERE</a:t>
            </a:r>
          </a:p>
        </p:txBody>
      </p:sp>
      <p:sp>
        <p:nvSpPr>
          <p:cNvPr id="3" name="Oval 2"/>
          <p:cNvSpPr/>
          <p:nvPr/>
        </p:nvSpPr>
        <p:spPr bwMode="auto">
          <a:xfrm>
            <a:off x="4221163" y="1898650"/>
            <a:ext cx="3749675" cy="3773488"/>
          </a:xfrm>
          <a:prstGeom prst="ellipse">
            <a:avLst/>
          </a:prstGeom>
          <a:noFill/>
          <a:ln w="38100" cmpd="dbl">
            <a:solidFill>
              <a:schemeClr val="bg1">
                <a:lumMod val="65000"/>
              </a:schemeClr>
            </a:solidFill>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eaLnBrk="1" hangingPunct="1"/>
            <a:endParaRPr lang="zh-CN" altLang="zh-CN" sz="11700">
              <a:solidFill>
                <a:schemeClr val="tx1">
                  <a:lumMod val="85000"/>
                  <a:lumOff val="15000"/>
                </a:schemeClr>
              </a:solidFill>
            </a:endParaRPr>
          </a:p>
        </p:txBody>
      </p:sp>
      <p:sp>
        <p:nvSpPr>
          <p:cNvPr id="4" name="Oval 10"/>
          <p:cNvSpPr/>
          <p:nvPr/>
        </p:nvSpPr>
        <p:spPr bwMode="auto">
          <a:xfrm>
            <a:off x="7472363" y="4106863"/>
            <a:ext cx="998537" cy="1004887"/>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endParaRPr>
          </a:p>
        </p:txBody>
      </p:sp>
      <p:sp>
        <p:nvSpPr>
          <p:cNvPr id="5" name="Freeform 51"/>
          <p:cNvSpPr>
            <a:spLocks noEditPoints="1"/>
          </p:cNvSpPr>
          <p:nvPr/>
        </p:nvSpPr>
        <p:spPr bwMode="auto">
          <a:xfrm>
            <a:off x="7780204" y="4444181"/>
            <a:ext cx="430136" cy="355244"/>
          </a:xfrm>
          <a:custGeom>
            <a:avLst/>
            <a:gdLst>
              <a:gd name="T0" fmla="*/ 417855 w 107"/>
              <a:gd name="T1" fmla="*/ 318577 h 88"/>
              <a:gd name="T2" fmla="*/ 417855 w 107"/>
              <a:gd name="T3" fmla="*/ 35397 h 88"/>
              <a:gd name="T4" fmla="*/ 417855 w 107"/>
              <a:gd name="T5" fmla="*/ 15170 h 88"/>
              <a:gd name="T6" fmla="*/ 427923 w 107"/>
              <a:gd name="T7" fmla="*/ 0 h 88"/>
              <a:gd name="T8" fmla="*/ 437992 w 107"/>
              <a:gd name="T9" fmla="*/ 0 h 88"/>
              <a:gd name="T10" fmla="*/ 448061 w 107"/>
              <a:gd name="T11" fmla="*/ 0 h 88"/>
              <a:gd name="T12" fmla="*/ 448061 w 107"/>
              <a:gd name="T13" fmla="*/ 348918 h 88"/>
              <a:gd name="T14" fmla="*/ 437992 w 107"/>
              <a:gd name="T15" fmla="*/ 353975 h 88"/>
              <a:gd name="T16" fmla="*/ 427923 w 107"/>
              <a:gd name="T17" fmla="*/ 348918 h 88"/>
              <a:gd name="T18" fmla="*/ 417855 w 107"/>
              <a:gd name="T19" fmla="*/ 338805 h 88"/>
              <a:gd name="T20" fmla="*/ 417855 w 107"/>
              <a:gd name="T21" fmla="*/ 318577 h 88"/>
              <a:gd name="T22" fmla="*/ 120825 w 107"/>
              <a:gd name="T23" fmla="*/ 318577 h 88"/>
              <a:gd name="T24" fmla="*/ 120825 w 107"/>
              <a:gd name="T25" fmla="*/ 35397 h 88"/>
              <a:gd name="T26" fmla="*/ 120825 w 107"/>
              <a:gd name="T27" fmla="*/ 15170 h 88"/>
              <a:gd name="T28" fmla="*/ 110757 w 107"/>
              <a:gd name="T29" fmla="*/ 0 h 88"/>
              <a:gd name="T30" fmla="*/ 100688 w 107"/>
              <a:gd name="T31" fmla="*/ 0 h 88"/>
              <a:gd name="T32" fmla="*/ 90619 w 107"/>
              <a:gd name="T33" fmla="*/ 0 h 88"/>
              <a:gd name="T34" fmla="*/ 90619 w 107"/>
              <a:gd name="T35" fmla="*/ 348918 h 88"/>
              <a:gd name="T36" fmla="*/ 100688 w 107"/>
              <a:gd name="T37" fmla="*/ 353975 h 88"/>
              <a:gd name="T38" fmla="*/ 110757 w 107"/>
              <a:gd name="T39" fmla="*/ 348918 h 88"/>
              <a:gd name="T40" fmla="*/ 120825 w 107"/>
              <a:gd name="T41" fmla="*/ 338805 h 88"/>
              <a:gd name="T42" fmla="*/ 120825 w 107"/>
              <a:gd name="T43" fmla="*/ 318577 h 88"/>
              <a:gd name="T44" fmla="*/ 181238 w 107"/>
              <a:gd name="T45" fmla="*/ 257896 h 88"/>
              <a:gd name="T46" fmla="*/ 181238 w 107"/>
              <a:gd name="T47" fmla="*/ 278123 h 88"/>
              <a:gd name="T48" fmla="*/ 166135 w 107"/>
              <a:gd name="T49" fmla="*/ 293293 h 88"/>
              <a:gd name="T50" fmla="*/ 156066 w 107"/>
              <a:gd name="T51" fmla="*/ 298350 h 88"/>
              <a:gd name="T52" fmla="*/ 145997 w 107"/>
              <a:gd name="T53" fmla="*/ 293293 h 88"/>
              <a:gd name="T54" fmla="*/ 145997 w 107"/>
              <a:gd name="T55" fmla="*/ 60681 h 88"/>
              <a:gd name="T56" fmla="*/ 156066 w 107"/>
              <a:gd name="T57" fmla="*/ 55625 h 88"/>
              <a:gd name="T58" fmla="*/ 166135 w 107"/>
              <a:gd name="T59" fmla="*/ 60681 h 88"/>
              <a:gd name="T60" fmla="*/ 181238 w 107"/>
              <a:gd name="T61" fmla="*/ 70795 h 88"/>
              <a:gd name="T62" fmla="*/ 181238 w 107"/>
              <a:gd name="T63" fmla="*/ 91022 h 88"/>
              <a:gd name="T64" fmla="*/ 181238 w 107"/>
              <a:gd name="T65" fmla="*/ 257896 h 88"/>
              <a:gd name="T66" fmla="*/ 307098 w 107"/>
              <a:gd name="T67" fmla="*/ 404543 h 88"/>
              <a:gd name="T68" fmla="*/ 271857 w 107"/>
              <a:gd name="T69" fmla="*/ 444997 h 88"/>
              <a:gd name="T70" fmla="*/ 231582 w 107"/>
              <a:gd name="T71" fmla="*/ 404543 h 88"/>
              <a:gd name="T72" fmla="*/ 231582 w 107"/>
              <a:gd name="T73" fmla="*/ 121363 h 88"/>
              <a:gd name="T74" fmla="*/ 271857 w 107"/>
              <a:gd name="T75" fmla="*/ 80909 h 88"/>
              <a:gd name="T76" fmla="*/ 307098 w 107"/>
              <a:gd name="T77" fmla="*/ 121363 h 88"/>
              <a:gd name="T78" fmla="*/ 307098 w 107"/>
              <a:gd name="T79" fmla="*/ 404543 h 88"/>
              <a:gd name="T80" fmla="*/ 357442 w 107"/>
              <a:gd name="T81" fmla="*/ 257896 h 88"/>
              <a:gd name="T82" fmla="*/ 357442 w 107"/>
              <a:gd name="T83" fmla="*/ 278123 h 88"/>
              <a:gd name="T84" fmla="*/ 372545 w 107"/>
              <a:gd name="T85" fmla="*/ 293293 h 88"/>
              <a:gd name="T86" fmla="*/ 382614 w 107"/>
              <a:gd name="T87" fmla="*/ 298350 h 88"/>
              <a:gd name="T88" fmla="*/ 392683 w 107"/>
              <a:gd name="T89" fmla="*/ 293293 h 88"/>
              <a:gd name="T90" fmla="*/ 392683 w 107"/>
              <a:gd name="T91" fmla="*/ 60681 h 88"/>
              <a:gd name="T92" fmla="*/ 382614 w 107"/>
              <a:gd name="T93" fmla="*/ 55625 h 88"/>
              <a:gd name="T94" fmla="*/ 372545 w 107"/>
              <a:gd name="T95" fmla="*/ 60681 h 88"/>
              <a:gd name="T96" fmla="*/ 357442 w 107"/>
              <a:gd name="T97" fmla="*/ 70795 h 88"/>
              <a:gd name="T98" fmla="*/ 357442 w 107"/>
              <a:gd name="T99" fmla="*/ 91022 h 88"/>
              <a:gd name="T100" fmla="*/ 357442 w 107"/>
              <a:gd name="T101" fmla="*/ 257896 h 88"/>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Lst>
            <a:ahLst/>
            <a:cxnLst>
              <a:cxn ang="T102">
                <a:pos x="T0" y="T1"/>
              </a:cxn>
              <a:cxn ang="T103">
                <a:pos x="T2" y="T3"/>
              </a:cxn>
              <a:cxn ang="T104">
                <a:pos x="T4" y="T5"/>
              </a:cxn>
              <a:cxn ang="T105">
                <a:pos x="T6" y="T7"/>
              </a:cxn>
              <a:cxn ang="T106">
                <a:pos x="T8" y="T9"/>
              </a:cxn>
              <a:cxn ang="T107">
                <a:pos x="T10" y="T11"/>
              </a:cxn>
              <a:cxn ang="T108">
                <a:pos x="T12" y="T13"/>
              </a:cxn>
              <a:cxn ang="T109">
                <a:pos x="T14" y="T15"/>
              </a:cxn>
              <a:cxn ang="T110">
                <a:pos x="T16" y="T17"/>
              </a:cxn>
              <a:cxn ang="T111">
                <a:pos x="T18" y="T19"/>
              </a:cxn>
              <a:cxn ang="T112">
                <a:pos x="T20" y="T21"/>
              </a:cxn>
              <a:cxn ang="T113">
                <a:pos x="T22" y="T23"/>
              </a:cxn>
              <a:cxn ang="T114">
                <a:pos x="T24" y="T25"/>
              </a:cxn>
              <a:cxn ang="T115">
                <a:pos x="T26" y="T27"/>
              </a:cxn>
              <a:cxn ang="T116">
                <a:pos x="T28" y="T29"/>
              </a:cxn>
              <a:cxn ang="T117">
                <a:pos x="T30" y="T31"/>
              </a:cxn>
              <a:cxn ang="T118">
                <a:pos x="T32" y="T33"/>
              </a:cxn>
              <a:cxn ang="T119">
                <a:pos x="T34" y="T35"/>
              </a:cxn>
              <a:cxn ang="T120">
                <a:pos x="T36" y="T37"/>
              </a:cxn>
              <a:cxn ang="T121">
                <a:pos x="T38" y="T39"/>
              </a:cxn>
              <a:cxn ang="T122">
                <a:pos x="T40" y="T41"/>
              </a:cxn>
              <a:cxn ang="T123">
                <a:pos x="T42" y="T43"/>
              </a:cxn>
              <a:cxn ang="T124">
                <a:pos x="T44" y="T45"/>
              </a:cxn>
              <a:cxn ang="T125">
                <a:pos x="T46" y="T47"/>
              </a:cxn>
              <a:cxn ang="T126">
                <a:pos x="T48" y="T49"/>
              </a:cxn>
              <a:cxn ang="T127">
                <a:pos x="T50" y="T51"/>
              </a:cxn>
              <a:cxn ang="T128">
                <a:pos x="T52" y="T53"/>
              </a:cxn>
              <a:cxn ang="T129">
                <a:pos x="T54" y="T55"/>
              </a:cxn>
              <a:cxn ang="T130">
                <a:pos x="T56" y="T57"/>
              </a:cxn>
              <a:cxn ang="T131">
                <a:pos x="T58" y="T59"/>
              </a:cxn>
              <a:cxn ang="T132">
                <a:pos x="T60" y="T61"/>
              </a:cxn>
              <a:cxn ang="T133">
                <a:pos x="T62" y="T63"/>
              </a:cxn>
              <a:cxn ang="T134">
                <a:pos x="T64" y="T65"/>
              </a:cxn>
              <a:cxn ang="T135">
                <a:pos x="T66" y="T67"/>
              </a:cxn>
              <a:cxn ang="T136">
                <a:pos x="T68" y="T69"/>
              </a:cxn>
              <a:cxn ang="T137">
                <a:pos x="T70" y="T71"/>
              </a:cxn>
              <a:cxn ang="T138">
                <a:pos x="T72" y="T73"/>
              </a:cxn>
              <a:cxn ang="T139">
                <a:pos x="T74" y="T75"/>
              </a:cxn>
              <a:cxn ang="T140">
                <a:pos x="T76" y="T77"/>
              </a:cxn>
              <a:cxn ang="T141">
                <a:pos x="T78" y="T79"/>
              </a:cxn>
              <a:cxn ang="T142">
                <a:pos x="T80" y="T81"/>
              </a:cxn>
              <a:cxn ang="T143">
                <a:pos x="T82" y="T83"/>
              </a:cxn>
              <a:cxn ang="T144">
                <a:pos x="T84" y="T85"/>
              </a:cxn>
              <a:cxn ang="T145">
                <a:pos x="T86" y="T87"/>
              </a:cxn>
              <a:cxn ang="T146">
                <a:pos x="T88" y="T89"/>
              </a:cxn>
              <a:cxn ang="T147">
                <a:pos x="T90" y="T91"/>
              </a:cxn>
              <a:cxn ang="T148">
                <a:pos x="T92" y="T93"/>
              </a:cxn>
              <a:cxn ang="T149">
                <a:pos x="T94" y="T95"/>
              </a:cxn>
              <a:cxn ang="T150">
                <a:pos x="T96" y="T97"/>
              </a:cxn>
              <a:cxn ang="T151">
                <a:pos x="T98" y="T99"/>
              </a:cxn>
              <a:cxn ang="T152">
                <a:pos x="T100" y="T101"/>
              </a:cxn>
            </a:cxnLst>
            <a:rect l="0" t="0" r="r" b="b"/>
            <a:pathLst>
              <a:path w="107" h="88">
                <a:moveTo>
                  <a:pt x="83" y="63"/>
                </a:moveTo>
                <a:cubicBezTo>
                  <a:pt x="97" y="47"/>
                  <a:pt x="97" y="23"/>
                  <a:pt x="83" y="7"/>
                </a:cubicBezTo>
                <a:cubicBezTo>
                  <a:pt x="82" y="6"/>
                  <a:pt x="82" y="4"/>
                  <a:pt x="83" y="3"/>
                </a:cubicBezTo>
                <a:cubicBezTo>
                  <a:pt x="85" y="0"/>
                  <a:pt x="85" y="0"/>
                  <a:pt x="85" y="0"/>
                </a:cubicBezTo>
                <a:cubicBezTo>
                  <a:pt x="86" y="0"/>
                  <a:pt x="86" y="0"/>
                  <a:pt x="87" y="0"/>
                </a:cubicBezTo>
                <a:cubicBezTo>
                  <a:pt x="88" y="0"/>
                  <a:pt x="89" y="0"/>
                  <a:pt x="89" y="0"/>
                </a:cubicBezTo>
                <a:cubicBezTo>
                  <a:pt x="107" y="20"/>
                  <a:pt x="107" y="50"/>
                  <a:pt x="89" y="69"/>
                </a:cubicBezTo>
                <a:cubicBezTo>
                  <a:pt x="89" y="70"/>
                  <a:pt x="88" y="70"/>
                  <a:pt x="87" y="70"/>
                </a:cubicBezTo>
                <a:cubicBezTo>
                  <a:pt x="86" y="70"/>
                  <a:pt x="86" y="70"/>
                  <a:pt x="85" y="69"/>
                </a:cubicBezTo>
                <a:cubicBezTo>
                  <a:pt x="83" y="67"/>
                  <a:pt x="83" y="67"/>
                  <a:pt x="83" y="67"/>
                </a:cubicBezTo>
                <a:cubicBezTo>
                  <a:pt x="82" y="65"/>
                  <a:pt x="82" y="64"/>
                  <a:pt x="83" y="63"/>
                </a:cubicBezTo>
                <a:close/>
                <a:moveTo>
                  <a:pt x="24" y="63"/>
                </a:moveTo>
                <a:cubicBezTo>
                  <a:pt x="10" y="47"/>
                  <a:pt x="10" y="23"/>
                  <a:pt x="24" y="7"/>
                </a:cubicBezTo>
                <a:cubicBezTo>
                  <a:pt x="25" y="6"/>
                  <a:pt x="25" y="4"/>
                  <a:pt x="24" y="3"/>
                </a:cubicBezTo>
                <a:cubicBezTo>
                  <a:pt x="22" y="0"/>
                  <a:pt x="22" y="0"/>
                  <a:pt x="22" y="0"/>
                </a:cubicBezTo>
                <a:cubicBezTo>
                  <a:pt x="21" y="0"/>
                  <a:pt x="21" y="0"/>
                  <a:pt x="20" y="0"/>
                </a:cubicBezTo>
                <a:cubicBezTo>
                  <a:pt x="19" y="0"/>
                  <a:pt x="18" y="0"/>
                  <a:pt x="18" y="0"/>
                </a:cubicBezTo>
                <a:cubicBezTo>
                  <a:pt x="0" y="20"/>
                  <a:pt x="0" y="50"/>
                  <a:pt x="18" y="69"/>
                </a:cubicBezTo>
                <a:cubicBezTo>
                  <a:pt x="18" y="70"/>
                  <a:pt x="19" y="70"/>
                  <a:pt x="20" y="70"/>
                </a:cubicBezTo>
                <a:cubicBezTo>
                  <a:pt x="21" y="70"/>
                  <a:pt x="21" y="70"/>
                  <a:pt x="22" y="69"/>
                </a:cubicBezTo>
                <a:cubicBezTo>
                  <a:pt x="24" y="67"/>
                  <a:pt x="24" y="67"/>
                  <a:pt x="24" y="67"/>
                </a:cubicBezTo>
                <a:cubicBezTo>
                  <a:pt x="25" y="65"/>
                  <a:pt x="25" y="64"/>
                  <a:pt x="24" y="63"/>
                </a:cubicBezTo>
                <a:close/>
                <a:moveTo>
                  <a:pt x="36" y="51"/>
                </a:moveTo>
                <a:cubicBezTo>
                  <a:pt x="37" y="53"/>
                  <a:pt x="37" y="54"/>
                  <a:pt x="36" y="55"/>
                </a:cubicBezTo>
                <a:cubicBezTo>
                  <a:pt x="33" y="58"/>
                  <a:pt x="33" y="58"/>
                  <a:pt x="33" y="58"/>
                </a:cubicBezTo>
                <a:cubicBezTo>
                  <a:pt x="33" y="58"/>
                  <a:pt x="32" y="59"/>
                  <a:pt x="31" y="59"/>
                </a:cubicBezTo>
                <a:cubicBezTo>
                  <a:pt x="30" y="58"/>
                  <a:pt x="30" y="58"/>
                  <a:pt x="29" y="58"/>
                </a:cubicBezTo>
                <a:cubicBezTo>
                  <a:pt x="18" y="44"/>
                  <a:pt x="18" y="25"/>
                  <a:pt x="29" y="12"/>
                </a:cubicBezTo>
                <a:cubicBezTo>
                  <a:pt x="30" y="11"/>
                  <a:pt x="30" y="11"/>
                  <a:pt x="31" y="11"/>
                </a:cubicBezTo>
                <a:cubicBezTo>
                  <a:pt x="32" y="11"/>
                  <a:pt x="33" y="11"/>
                  <a:pt x="33" y="12"/>
                </a:cubicBezTo>
                <a:cubicBezTo>
                  <a:pt x="36" y="14"/>
                  <a:pt x="36" y="14"/>
                  <a:pt x="36" y="14"/>
                </a:cubicBezTo>
                <a:cubicBezTo>
                  <a:pt x="37" y="15"/>
                  <a:pt x="37" y="17"/>
                  <a:pt x="36" y="18"/>
                </a:cubicBezTo>
                <a:cubicBezTo>
                  <a:pt x="28" y="28"/>
                  <a:pt x="28" y="42"/>
                  <a:pt x="36" y="51"/>
                </a:cubicBezTo>
                <a:close/>
                <a:moveTo>
                  <a:pt x="61" y="80"/>
                </a:moveTo>
                <a:cubicBezTo>
                  <a:pt x="61" y="84"/>
                  <a:pt x="58" y="88"/>
                  <a:pt x="54" y="88"/>
                </a:cubicBezTo>
                <a:cubicBezTo>
                  <a:pt x="49" y="88"/>
                  <a:pt x="46" y="84"/>
                  <a:pt x="46" y="80"/>
                </a:cubicBezTo>
                <a:cubicBezTo>
                  <a:pt x="46" y="60"/>
                  <a:pt x="46" y="44"/>
                  <a:pt x="46" y="24"/>
                </a:cubicBezTo>
                <a:cubicBezTo>
                  <a:pt x="46" y="19"/>
                  <a:pt x="49" y="16"/>
                  <a:pt x="54" y="16"/>
                </a:cubicBezTo>
                <a:cubicBezTo>
                  <a:pt x="58" y="16"/>
                  <a:pt x="61" y="19"/>
                  <a:pt x="61" y="24"/>
                </a:cubicBezTo>
                <a:cubicBezTo>
                  <a:pt x="61" y="44"/>
                  <a:pt x="61" y="60"/>
                  <a:pt x="61" y="80"/>
                </a:cubicBezTo>
                <a:close/>
                <a:moveTo>
                  <a:pt x="71" y="51"/>
                </a:moveTo>
                <a:cubicBezTo>
                  <a:pt x="70" y="53"/>
                  <a:pt x="70" y="54"/>
                  <a:pt x="71" y="55"/>
                </a:cubicBezTo>
                <a:cubicBezTo>
                  <a:pt x="74" y="58"/>
                  <a:pt x="74" y="58"/>
                  <a:pt x="74" y="58"/>
                </a:cubicBezTo>
                <a:cubicBezTo>
                  <a:pt x="74" y="58"/>
                  <a:pt x="75" y="59"/>
                  <a:pt x="76" y="59"/>
                </a:cubicBezTo>
                <a:cubicBezTo>
                  <a:pt x="77" y="58"/>
                  <a:pt x="77" y="58"/>
                  <a:pt x="78" y="58"/>
                </a:cubicBezTo>
                <a:cubicBezTo>
                  <a:pt x="89" y="44"/>
                  <a:pt x="89" y="25"/>
                  <a:pt x="78" y="12"/>
                </a:cubicBezTo>
                <a:cubicBezTo>
                  <a:pt x="77" y="11"/>
                  <a:pt x="77" y="11"/>
                  <a:pt x="76" y="11"/>
                </a:cubicBezTo>
                <a:cubicBezTo>
                  <a:pt x="75" y="11"/>
                  <a:pt x="74" y="11"/>
                  <a:pt x="74" y="12"/>
                </a:cubicBezTo>
                <a:cubicBezTo>
                  <a:pt x="71" y="14"/>
                  <a:pt x="71" y="14"/>
                  <a:pt x="71" y="14"/>
                </a:cubicBezTo>
                <a:cubicBezTo>
                  <a:pt x="70" y="15"/>
                  <a:pt x="70" y="17"/>
                  <a:pt x="71" y="18"/>
                </a:cubicBezTo>
                <a:cubicBezTo>
                  <a:pt x="79" y="28"/>
                  <a:pt x="79" y="42"/>
                  <a:pt x="71" y="51"/>
                </a:cubicBezTo>
                <a:close/>
              </a:path>
            </a:pathLst>
          </a:custGeom>
          <a:solidFill>
            <a:schemeClr val="bg1"/>
          </a:solidFill>
          <a:ln>
            <a:noFill/>
          </a:ln>
          <a:extLst/>
        </p:spPr>
        <p:txBody>
          <a:bodyPr/>
          <a:lstStyle/>
          <a:p>
            <a:endParaRPr lang="zh-CN" altLang="en-US">
              <a:solidFill>
                <a:schemeClr val="tx1">
                  <a:lumMod val="85000"/>
                  <a:lumOff val="15000"/>
                </a:schemeClr>
              </a:solidFill>
            </a:endParaRPr>
          </a:p>
        </p:txBody>
      </p:sp>
      <p:sp>
        <p:nvSpPr>
          <p:cNvPr id="6" name="Oval 7"/>
          <p:cNvSpPr/>
          <p:nvPr/>
        </p:nvSpPr>
        <p:spPr bwMode="auto">
          <a:xfrm>
            <a:off x="3754438" y="4106863"/>
            <a:ext cx="998537" cy="1004887"/>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endParaRPr>
          </a:p>
        </p:txBody>
      </p:sp>
      <p:sp>
        <p:nvSpPr>
          <p:cNvPr id="7" name="Freeform 37"/>
          <p:cNvSpPr>
            <a:spLocks noEditPoints="1"/>
          </p:cNvSpPr>
          <p:nvPr/>
        </p:nvSpPr>
        <p:spPr bwMode="auto">
          <a:xfrm>
            <a:off x="4034460" y="4383624"/>
            <a:ext cx="454672" cy="451410"/>
          </a:xfrm>
          <a:custGeom>
            <a:avLst/>
            <a:gdLst>
              <a:gd name="T0" fmla="*/ 0 w 120"/>
              <a:gd name="T1" fmla="*/ 282731 h 120"/>
              <a:gd name="T2" fmla="*/ 569408 w 120"/>
              <a:gd name="T3" fmla="*/ 282731 h 120"/>
              <a:gd name="T4" fmla="*/ 393841 w 120"/>
              <a:gd name="T5" fmla="*/ 113092 h 120"/>
              <a:gd name="T6" fmla="*/ 408076 w 120"/>
              <a:gd name="T7" fmla="*/ 65970 h 120"/>
              <a:gd name="T8" fmla="*/ 408076 w 120"/>
              <a:gd name="T9" fmla="*/ 131941 h 120"/>
              <a:gd name="T10" fmla="*/ 223018 w 120"/>
              <a:gd name="T11" fmla="*/ 362837 h 120"/>
              <a:gd name="T12" fmla="*/ 194548 w 120"/>
              <a:gd name="T13" fmla="*/ 414671 h 120"/>
              <a:gd name="T14" fmla="*/ 180313 w 120"/>
              <a:gd name="T15" fmla="*/ 447657 h 120"/>
              <a:gd name="T16" fmla="*/ 175567 w 120"/>
              <a:gd name="T17" fmla="*/ 518339 h 120"/>
              <a:gd name="T18" fmla="*/ 147097 w 120"/>
              <a:gd name="T19" fmla="*/ 466505 h 120"/>
              <a:gd name="T20" fmla="*/ 123372 w 120"/>
              <a:gd name="T21" fmla="*/ 419384 h 120"/>
              <a:gd name="T22" fmla="*/ 80666 w 120"/>
              <a:gd name="T23" fmla="*/ 386398 h 120"/>
              <a:gd name="T24" fmla="*/ 75921 w 120"/>
              <a:gd name="T25" fmla="*/ 320428 h 120"/>
              <a:gd name="T26" fmla="*/ 71176 w 120"/>
              <a:gd name="T27" fmla="*/ 282731 h 120"/>
              <a:gd name="T28" fmla="*/ 47451 w 120"/>
              <a:gd name="T29" fmla="*/ 254457 h 120"/>
              <a:gd name="T30" fmla="*/ 47451 w 120"/>
              <a:gd name="T31" fmla="*/ 212048 h 120"/>
              <a:gd name="T32" fmla="*/ 180313 w 120"/>
              <a:gd name="T33" fmla="*/ 94244 h 120"/>
              <a:gd name="T34" fmla="*/ 147097 w 120"/>
              <a:gd name="T35" fmla="*/ 94244 h 120"/>
              <a:gd name="T36" fmla="*/ 132862 w 120"/>
              <a:gd name="T37" fmla="*/ 122517 h 120"/>
              <a:gd name="T38" fmla="*/ 151842 w 120"/>
              <a:gd name="T39" fmla="*/ 131941 h 120"/>
              <a:gd name="T40" fmla="*/ 147097 w 120"/>
              <a:gd name="T41" fmla="*/ 113092 h 120"/>
              <a:gd name="T42" fmla="*/ 223018 w 120"/>
              <a:gd name="T43" fmla="*/ 141365 h 120"/>
              <a:gd name="T44" fmla="*/ 194548 w 120"/>
              <a:gd name="T45" fmla="*/ 160214 h 120"/>
              <a:gd name="T46" fmla="*/ 175567 w 120"/>
              <a:gd name="T47" fmla="*/ 169638 h 120"/>
              <a:gd name="T48" fmla="*/ 180313 w 120"/>
              <a:gd name="T49" fmla="*/ 202624 h 120"/>
              <a:gd name="T50" fmla="*/ 156587 w 120"/>
              <a:gd name="T51" fmla="*/ 230897 h 120"/>
              <a:gd name="T52" fmla="*/ 137607 w 120"/>
              <a:gd name="T53" fmla="*/ 240321 h 120"/>
              <a:gd name="T54" fmla="*/ 99646 w 120"/>
              <a:gd name="T55" fmla="*/ 230897 h 120"/>
              <a:gd name="T56" fmla="*/ 71176 w 120"/>
              <a:gd name="T57" fmla="*/ 254457 h 120"/>
              <a:gd name="T58" fmla="*/ 75921 w 120"/>
              <a:gd name="T59" fmla="*/ 273306 h 120"/>
              <a:gd name="T60" fmla="*/ 128117 w 120"/>
              <a:gd name="T61" fmla="*/ 292155 h 120"/>
              <a:gd name="T62" fmla="*/ 194548 w 120"/>
              <a:gd name="T63" fmla="*/ 311004 h 120"/>
              <a:gd name="T64" fmla="*/ 223018 w 120"/>
              <a:gd name="T65" fmla="*/ 362837 h 120"/>
              <a:gd name="T66" fmla="*/ 260979 w 120"/>
              <a:gd name="T67" fmla="*/ 98956 h 120"/>
              <a:gd name="T68" fmla="*/ 208783 w 120"/>
              <a:gd name="T69" fmla="*/ 70683 h 120"/>
              <a:gd name="T70" fmla="*/ 298939 w 120"/>
              <a:gd name="T71" fmla="*/ 47122 h 120"/>
              <a:gd name="T72" fmla="*/ 507722 w 120"/>
              <a:gd name="T73" fmla="*/ 292155 h 120"/>
              <a:gd name="T74" fmla="*/ 436546 w 120"/>
              <a:gd name="T75" fmla="*/ 480642 h 120"/>
              <a:gd name="T76" fmla="*/ 431801 w 120"/>
              <a:gd name="T77" fmla="*/ 433520 h 120"/>
              <a:gd name="T78" fmla="*/ 398586 w 120"/>
              <a:gd name="T79" fmla="*/ 381686 h 120"/>
              <a:gd name="T80" fmla="*/ 313174 w 120"/>
              <a:gd name="T81" fmla="*/ 315716 h 120"/>
              <a:gd name="T82" fmla="*/ 460271 w 120"/>
              <a:gd name="T83" fmla="*/ 263882 h 120"/>
              <a:gd name="T84" fmla="*/ 498232 w 120"/>
              <a:gd name="T85" fmla="*/ 230897 h 120"/>
              <a:gd name="T86" fmla="*/ 441291 w 120"/>
              <a:gd name="T87" fmla="*/ 183775 h 120"/>
              <a:gd name="T88" fmla="*/ 431801 w 120"/>
              <a:gd name="T89" fmla="*/ 245033 h 120"/>
              <a:gd name="T90" fmla="*/ 374860 w 120"/>
              <a:gd name="T91" fmla="*/ 230897 h 120"/>
              <a:gd name="T92" fmla="*/ 346390 w 120"/>
              <a:gd name="T93" fmla="*/ 207336 h 120"/>
              <a:gd name="T94" fmla="*/ 360625 w 120"/>
              <a:gd name="T95" fmla="*/ 164926 h 120"/>
              <a:gd name="T96" fmla="*/ 427056 w 120"/>
              <a:gd name="T97" fmla="*/ 169638 h 120"/>
              <a:gd name="T98" fmla="*/ 474507 w 120"/>
              <a:gd name="T99" fmla="*/ 169638 h 120"/>
              <a:gd name="T100" fmla="*/ 498232 w 120"/>
              <a:gd name="T101" fmla="*/ 150790 h 120"/>
              <a:gd name="T102" fmla="*/ 521957 w 120"/>
              <a:gd name="T103" fmla="*/ 268594 h 120"/>
              <a:gd name="T104" fmla="*/ 507722 w 120"/>
              <a:gd name="T105" fmla="*/ 292155 h 120"/>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Lst>
            <a:ahLst/>
            <a:cxnLst>
              <a:cxn ang="T106">
                <a:pos x="T0" y="T1"/>
              </a:cxn>
              <a:cxn ang="T107">
                <a:pos x="T2" y="T3"/>
              </a:cxn>
              <a:cxn ang="T108">
                <a:pos x="T4" y="T5"/>
              </a:cxn>
              <a:cxn ang="T109">
                <a:pos x="T6" y="T7"/>
              </a:cxn>
              <a:cxn ang="T110">
                <a:pos x="T8" y="T9"/>
              </a:cxn>
              <a:cxn ang="T111">
                <a:pos x="T10" y="T11"/>
              </a:cxn>
              <a:cxn ang="T112">
                <a:pos x="T12" y="T13"/>
              </a:cxn>
              <a:cxn ang="T113">
                <a:pos x="T14" y="T15"/>
              </a:cxn>
              <a:cxn ang="T114">
                <a:pos x="T16" y="T17"/>
              </a:cxn>
              <a:cxn ang="T115">
                <a:pos x="T18" y="T19"/>
              </a:cxn>
              <a:cxn ang="T116">
                <a:pos x="T20" y="T21"/>
              </a:cxn>
              <a:cxn ang="T117">
                <a:pos x="T22" y="T23"/>
              </a:cxn>
              <a:cxn ang="T118">
                <a:pos x="T24" y="T25"/>
              </a:cxn>
              <a:cxn ang="T119">
                <a:pos x="T26" y="T27"/>
              </a:cxn>
              <a:cxn ang="T120">
                <a:pos x="T28" y="T29"/>
              </a:cxn>
              <a:cxn ang="T121">
                <a:pos x="T30" y="T31"/>
              </a:cxn>
              <a:cxn ang="T122">
                <a:pos x="T32" y="T33"/>
              </a:cxn>
              <a:cxn ang="T123">
                <a:pos x="T34" y="T35"/>
              </a:cxn>
              <a:cxn ang="T124">
                <a:pos x="T36" y="T37"/>
              </a:cxn>
              <a:cxn ang="T125">
                <a:pos x="T38" y="T39"/>
              </a:cxn>
              <a:cxn ang="T126">
                <a:pos x="T40" y="T41"/>
              </a:cxn>
              <a:cxn ang="T127">
                <a:pos x="T42" y="T43"/>
              </a:cxn>
              <a:cxn ang="T128">
                <a:pos x="T44" y="T45"/>
              </a:cxn>
              <a:cxn ang="T129">
                <a:pos x="T46" y="T47"/>
              </a:cxn>
              <a:cxn ang="T130">
                <a:pos x="T48" y="T49"/>
              </a:cxn>
              <a:cxn ang="T131">
                <a:pos x="T50" y="T51"/>
              </a:cxn>
              <a:cxn ang="T132">
                <a:pos x="T52" y="T53"/>
              </a:cxn>
              <a:cxn ang="T133">
                <a:pos x="T54" y="T55"/>
              </a:cxn>
              <a:cxn ang="T134">
                <a:pos x="T56" y="T57"/>
              </a:cxn>
              <a:cxn ang="T135">
                <a:pos x="T58" y="T59"/>
              </a:cxn>
              <a:cxn ang="T136">
                <a:pos x="T60" y="T61"/>
              </a:cxn>
              <a:cxn ang="T137">
                <a:pos x="T62" y="T63"/>
              </a:cxn>
              <a:cxn ang="T138">
                <a:pos x="T64" y="T65"/>
              </a:cxn>
              <a:cxn ang="T139">
                <a:pos x="T66" y="T67"/>
              </a:cxn>
              <a:cxn ang="T140">
                <a:pos x="T68" y="T69"/>
              </a:cxn>
              <a:cxn ang="T141">
                <a:pos x="T70" y="T71"/>
              </a:cxn>
              <a:cxn ang="T142">
                <a:pos x="T72" y="T73"/>
              </a:cxn>
              <a:cxn ang="T143">
                <a:pos x="T74" y="T75"/>
              </a:cxn>
              <a:cxn ang="T144">
                <a:pos x="T76" y="T77"/>
              </a:cxn>
              <a:cxn ang="T145">
                <a:pos x="T78" y="T79"/>
              </a:cxn>
              <a:cxn ang="T146">
                <a:pos x="T80" y="T81"/>
              </a:cxn>
              <a:cxn ang="T147">
                <a:pos x="T82" y="T83"/>
              </a:cxn>
              <a:cxn ang="T148">
                <a:pos x="T84" y="T85"/>
              </a:cxn>
              <a:cxn ang="T149">
                <a:pos x="T86" y="T87"/>
              </a:cxn>
              <a:cxn ang="T150">
                <a:pos x="T88" y="T89"/>
              </a:cxn>
              <a:cxn ang="T151">
                <a:pos x="T90" y="T91"/>
              </a:cxn>
              <a:cxn ang="T152">
                <a:pos x="T92" y="T93"/>
              </a:cxn>
              <a:cxn ang="T153">
                <a:pos x="T94" y="T95"/>
              </a:cxn>
              <a:cxn ang="T154">
                <a:pos x="T96" y="T97"/>
              </a:cxn>
              <a:cxn ang="T155">
                <a:pos x="T98" y="T99"/>
              </a:cxn>
              <a:cxn ang="T156">
                <a:pos x="T100" y="T101"/>
              </a:cxn>
              <a:cxn ang="T157">
                <a:pos x="T102" y="T103"/>
              </a:cxn>
              <a:cxn ang="T158">
                <a:pos x="T104" y="T105"/>
              </a:cxn>
            </a:cxnLst>
            <a:rect l="0" t="0" r="r" b="b"/>
            <a:pathLst>
              <a:path w="120" h="120">
                <a:moveTo>
                  <a:pt x="60" y="0"/>
                </a:moveTo>
                <a:cubicBezTo>
                  <a:pt x="27" y="0"/>
                  <a:pt x="0" y="27"/>
                  <a:pt x="0" y="60"/>
                </a:cubicBezTo>
                <a:cubicBezTo>
                  <a:pt x="0" y="93"/>
                  <a:pt x="27" y="120"/>
                  <a:pt x="60" y="120"/>
                </a:cubicBezTo>
                <a:cubicBezTo>
                  <a:pt x="93" y="120"/>
                  <a:pt x="120" y="93"/>
                  <a:pt x="120" y="60"/>
                </a:cubicBezTo>
                <a:cubicBezTo>
                  <a:pt x="120" y="27"/>
                  <a:pt x="93" y="0"/>
                  <a:pt x="60" y="0"/>
                </a:cubicBezTo>
                <a:close/>
                <a:moveTo>
                  <a:pt x="83" y="24"/>
                </a:moveTo>
                <a:cubicBezTo>
                  <a:pt x="87" y="21"/>
                  <a:pt x="87" y="21"/>
                  <a:pt x="87" y="21"/>
                </a:cubicBezTo>
                <a:cubicBezTo>
                  <a:pt x="87" y="21"/>
                  <a:pt x="85" y="17"/>
                  <a:pt x="86" y="14"/>
                </a:cubicBezTo>
                <a:cubicBezTo>
                  <a:pt x="87" y="14"/>
                  <a:pt x="91" y="16"/>
                  <a:pt x="94" y="20"/>
                </a:cubicBezTo>
                <a:cubicBezTo>
                  <a:pt x="92" y="29"/>
                  <a:pt x="86" y="28"/>
                  <a:pt x="86" y="28"/>
                </a:cubicBezTo>
                <a:cubicBezTo>
                  <a:pt x="86" y="28"/>
                  <a:pt x="82" y="28"/>
                  <a:pt x="83" y="24"/>
                </a:cubicBezTo>
                <a:close/>
                <a:moveTo>
                  <a:pt x="47" y="77"/>
                </a:moveTo>
                <a:cubicBezTo>
                  <a:pt x="46" y="78"/>
                  <a:pt x="45" y="81"/>
                  <a:pt x="44" y="84"/>
                </a:cubicBezTo>
                <a:cubicBezTo>
                  <a:pt x="43" y="86"/>
                  <a:pt x="42" y="87"/>
                  <a:pt x="41" y="88"/>
                </a:cubicBezTo>
                <a:cubicBezTo>
                  <a:pt x="39" y="89"/>
                  <a:pt x="39" y="91"/>
                  <a:pt x="39" y="91"/>
                </a:cubicBezTo>
                <a:cubicBezTo>
                  <a:pt x="38" y="95"/>
                  <a:pt x="38" y="95"/>
                  <a:pt x="38" y="95"/>
                </a:cubicBezTo>
                <a:cubicBezTo>
                  <a:pt x="38" y="95"/>
                  <a:pt x="39" y="99"/>
                  <a:pt x="40" y="100"/>
                </a:cubicBezTo>
                <a:cubicBezTo>
                  <a:pt x="40" y="102"/>
                  <a:pt x="37" y="110"/>
                  <a:pt x="37" y="110"/>
                </a:cubicBezTo>
                <a:cubicBezTo>
                  <a:pt x="34" y="109"/>
                  <a:pt x="33" y="106"/>
                  <a:pt x="32" y="104"/>
                </a:cubicBezTo>
                <a:cubicBezTo>
                  <a:pt x="32" y="102"/>
                  <a:pt x="30" y="101"/>
                  <a:pt x="31" y="99"/>
                </a:cubicBezTo>
                <a:cubicBezTo>
                  <a:pt x="31" y="96"/>
                  <a:pt x="29" y="95"/>
                  <a:pt x="28" y="94"/>
                </a:cubicBezTo>
                <a:cubicBezTo>
                  <a:pt x="27" y="92"/>
                  <a:pt x="26" y="90"/>
                  <a:pt x="26" y="89"/>
                </a:cubicBezTo>
                <a:cubicBezTo>
                  <a:pt x="26" y="88"/>
                  <a:pt x="23" y="86"/>
                  <a:pt x="23" y="86"/>
                </a:cubicBezTo>
                <a:cubicBezTo>
                  <a:pt x="23" y="86"/>
                  <a:pt x="18" y="83"/>
                  <a:pt x="17" y="82"/>
                </a:cubicBezTo>
                <a:cubicBezTo>
                  <a:pt x="16" y="81"/>
                  <a:pt x="15" y="77"/>
                  <a:pt x="15" y="75"/>
                </a:cubicBezTo>
                <a:cubicBezTo>
                  <a:pt x="15" y="73"/>
                  <a:pt x="16" y="68"/>
                  <a:pt x="16" y="68"/>
                </a:cubicBezTo>
                <a:cubicBezTo>
                  <a:pt x="16" y="68"/>
                  <a:pt x="18" y="66"/>
                  <a:pt x="17" y="65"/>
                </a:cubicBezTo>
                <a:cubicBezTo>
                  <a:pt x="15" y="64"/>
                  <a:pt x="15" y="60"/>
                  <a:pt x="15" y="60"/>
                </a:cubicBezTo>
                <a:cubicBezTo>
                  <a:pt x="13" y="58"/>
                  <a:pt x="13" y="58"/>
                  <a:pt x="13" y="58"/>
                </a:cubicBezTo>
                <a:cubicBezTo>
                  <a:pt x="13" y="58"/>
                  <a:pt x="11" y="55"/>
                  <a:pt x="10" y="54"/>
                </a:cubicBezTo>
                <a:cubicBezTo>
                  <a:pt x="10" y="52"/>
                  <a:pt x="10" y="51"/>
                  <a:pt x="11" y="50"/>
                </a:cubicBezTo>
                <a:cubicBezTo>
                  <a:pt x="11" y="49"/>
                  <a:pt x="10" y="46"/>
                  <a:pt x="10" y="45"/>
                </a:cubicBezTo>
                <a:cubicBezTo>
                  <a:pt x="20" y="20"/>
                  <a:pt x="37" y="15"/>
                  <a:pt x="37" y="15"/>
                </a:cubicBezTo>
                <a:cubicBezTo>
                  <a:pt x="38" y="20"/>
                  <a:pt x="38" y="20"/>
                  <a:pt x="38" y="20"/>
                </a:cubicBezTo>
                <a:cubicBezTo>
                  <a:pt x="38" y="20"/>
                  <a:pt x="35" y="21"/>
                  <a:pt x="34" y="21"/>
                </a:cubicBezTo>
                <a:cubicBezTo>
                  <a:pt x="32" y="20"/>
                  <a:pt x="31" y="20"/>
                  <a:pt x="31" y="20"/>
                </a:cubicBezTo>
                <a:cubicBezTo>
                  <a:pt x="29" y="23"/>
                  <a:pt x="29" y="23"/>
                  <a:pt x="29" y="23"/>
                </a:cubicBezTo>
                <a:cubicBezTo>
                  <a:pt x="29" y="23"/>
                  <a:pt x="28" y="25"/>
                  <a:pt x="28" y="26"/>
                </a:cubicBezTo>
                <a:cubicBezTo>
                  <a:pt x="28" y="27"/>
                  <a:pt x="29" y="29"/>
                  <a:pt x="29" y="29"/>
                </a:cubicBezTo>
                <a:cubicBezTo>
                  <a:pt x="29" y="29"/>
                  <a:pt x="32" y="29"/>
                  <a:pt x="32" y="28"/>
                </a:cubicBezTo>
                <a:cubicBezTo>
                  <a:pt x="32" y="27"/>
                  <a:pt x="32" y="26"/>
                  <a:pt x="32" y="26"/>
                </a:cubicBezTo>
                <a:cubicBezTo>
                  <a:pt x="31" y="24"/>
                  <a:pt x="31" y="24"/>
                  <a:pt x="31" y="24"/>
                </a:cubicBezTo>
                <a:cubicBezTo>
                  <a:pt x="31" y="24"/>
                  <a:pt x="34" y="23"/>
                  <a:pt x="40" y="24"/>
                </a:cubicBezTo>
                <a:cubicBezTo>
                  <a:pt x="47" y="24"/>
                  <a:pt x="44" y="29"/>
                  <a:pt x="47" y="30"/>
                </a:cubicBezTo>
                <a:cubicBezTo>
                  <a:pt x="50" y="31"/>
                  <a:pt x="45" y="35"/>
                  <a:pt x="44" y="37"/>
                </a:cubicBezTo>
                <a:cubicBezTo>
                  <a:pt x="43" y="39"/>
                  <a:pt x="41" y="34"/>
                  <a:pt x="41" y="34"/>
                </a:cubicBezTo>
                <a:cubicBezTo>
                  <a:pt x="41" y="34"/>
                  <a:pt x="43" y="32"/>
                  <a:pt x="40" y="32"/>
                </a:cubicBezTo>
                <a:cubicBezTo>
                  <a:pt x="37" y="31"/>
                  <a:pt x="35" y="36"/>
                  <a:pt x="37" y="36"/>
                </a:cubicBezTo>
                <a:cubicBezTo>
                  <a:pt x="38" y="36"/>
                  <a:pt x="40" y="38"/>
                  <a:pt x="39" y="39"/>
                </a:cubicBezTo>
                <a:cubicBezTo>
                  <a:pt x="39" y="40"/>
                  <a:pt x="39" y="40"/>
                  <a:pt x="38" y="43"/>
                </a:cubicBezTo>
                <a:cubicBezTo>
                  <a:pt x="36" y="46"/>
                  <a:pt x="34" y="48"/>
                  <a:pt x="34" y="48"/>
                </a:cubicBezTo>
                <a:cubicBezTo>
                  <a:pt x="34" y="48"/>
                  <a:pt x="32" y="47"/>
                  <a:pt x="33" y="49"/>
                </a:cubicBezTo>
                <a:cubicBezTo>
                  <a:pt x="34" y="51"/>
                  <a:pt x="33" y="54"/>
                  <a:pt x="33" y="55"/>
                </a:cubicBezTo>
                <a:cubicBezTo>
                  <a:pt x="33" y="57"/>
                  <a:pt x="29" y="54"/>
                  <a:pt x="29" y="51"/>
                </a:cubicBezTo>
                <a:cubicBezTo>
                  <a:pt x="28" y="48"/>
                  <a:pt x="25" y="51"/>
                  <a:pt x="24" y="51"/>
                </a:cubicBezTo>
                <a:cubicBezTo>
                  <a:pt x="23" y="51"/>
                  <a:pt x="21" y="50"/>
                  <a:pt x="21" y="49"/>
                </a:cubicBezTo>
                <a:cubicBezTo>
                  <a:pt x="20" y="48"/>
                  <a:pt x="15" y="52"/>
                  <a:pt x="14" y="52"/>
                </a:cubicBezTo>
                <a:cubicBezTo>
                  <a:pt x="13" y="53"/>
                  <a:pt x="13" y="55"/>
                  <a:pt x="15" y="54"/>
                </a:cubicBezTo>
                <a:cubicBezTo>
                  <a:pt x="17" y="53"/>
                  <a:pt x="19" y="54"/>
                  <a:pt x="19" y="56"/>
                </a:cubicBezTo>
                <a:cubicBezTo>
                  <a:pt x="18" y="58"/>
                  <a:pt x="16" y="57"/>
                  <a:pt x="16" y="58"/>
                </a:cubicBezTo>
                <a:cubicBezTo>
                  <a:pt x="17" y="60"/>
                  <a:pt x="19" y="61"/>
                  <a:pt x="19" y="63"/>
                </a:cubicBezTo>
                <a:cubicBezTo>
                  <a:pt x="20" y="65"/>
                  <a:pt x="25" y="63"/>
                  <a:pt x="27" y="62"/>
                </a:cubicBezTo>
                <a:cubicBezTo>
                  <a:pt x="28" y="62"/>
                  <a:pt x="33" y="61"/>
                  <a:pt x="33" y="63"/>
                </a:cubicBezTo>
                <a:cubicBezTo>
                  <a:pt x="34" y="65"/>
                  <a:pt x="39" y="66"/>
                  <a:pt x="41" y="66"/>
                </a:cubicBezTo>
                <a:cubicBezTo>
                  <a:pt x="43" y="67"/>
                  <a:pt x="46" y="67"/>
                  <a:pt x="49" y="69"/>
                </a:cubicBezTo>
                <a:cubicBezTo>
                  <a:pt x="51" y="72"/>
                  <a:pt x="47" y="76"/>
                  <a:pt x="47" y="77"/>
                </a:cubicBezTo>
                <a:close/>
                <a:moveTo>
                  <a:pt x="59" y="14"/>
                </a:moveTo>
                <a:cubicBezTo>
                  <a:pt x="58" y="17"/>
                  <a:pt x="54" y="20"/>
                  <a:pt x="55" y="21"/>
                </a:cubicBezTo>
                <a:cubicBezTo>
                  <a:pt x="55" y="22"/>
                  <a:pt x="55" y="27"/>
                  <a:pt x="51" y="23"/>
                </a:cubicBezTo>
                <a:cubicBezTo>
                  <a:pt x="47" y="19"/>
                  <a:pt x="43" y="18"/>
                  <a:pt x="44" y="15"/>
                </a:cubicBezTo>
                <a:cubicBezTo>
                  <a:pt x="44" y="14"/>
                  <a:pt x="48" y="14"/>
                  <a:pt x="48" y="13"/>
                </a:cubicBezTo>
                <a:cubicBezTo>
                  <a:pt x="53" y="7"/>
                  <a:pt x="62" y="8"/>
                  <a:pt x="63" y="10"/>
                </a:cubicBezTo>
                <a:cubicBezTo>
                  <a:pt x="61" y="12"/>
                  <a:pt x="59" y="11"/>
                  <a:pt x="59" y="14"/>
                </a:cubicBezTo>
                <a:close/>
                <a:moveTo>
                  <a:pt x="107" y="62"/>
                </a:moveTo>
                <a:cubicBezTo>
                  <a:pt x="107" y="62"/>
                  <a:pt x="109" y="65"/>
                  <a:pt x="112" y="65"/>
                </a:cubicBezTo>
                <a:cubicBezTo>
                  <a:pt x="110" y="87"/>
                  <a:pt x="92" y="102"/>
                  <a:pt x="92" y="102"/>
                </a:cubicBezTo>
                <a:cubicBezTo>
                  <a:pt x="89" y="99"/>
                  <a:pt x="90" y="96"/>
                  <a:pt x="90" y="96"/>
                </a:cubicBezTo>
                <a:cubicBezTo>
                  <a:pt x="91" y="92"/>
                  <a:pt x="91" y="92"/>
                  <a:pt x="91" y="92"/>
                </a:cubicBezTo>
                <a:cubicBezTo>
                  <a:pt x="91" y="85"/>
                  <a:pt x="91" y="85"/>
                  <a:pt x="91" y="85"/>
                </a:cubicBezTo>
                <a:cubicBezTo>
                  <a:pt x="91" y="85"/>
                  <a:pt x="91" y="77"/>
                  <a:pt x="84" y="81"/>
                </a:cubicBezTo>
                <a:cubicBezTo>
                  <a:pt x="77" y="83"/>
                  <a:pt x="80" y="83"/>
                  <a:pt x="72" y="83"/>
                </a:cubicBezTo>
                <a:cubicBezTo>
                  <a:pt x="64" y="84"/>
                  <a:pt x="66" y="67"/>
                  <a:pt x="66" y="67"/>
                </a:cubicBezTo>
                <a:cubicBezTo>
                  <a:pt x="66" y="43"/>
                  <a:pt x="84" y="61"/>
                  <a:pt x="84" y="61"/>
                </a:cubicBezTo>
                <a:cubicBezTo>
                  <a:pt x="95" y="69"/>
                  <a:pt x="97" y="56"/>
                  <a:pt x="97" y="56"/>
                </a:cubicBezTo>
                <a:cubicBezTo>
                  <a:pt x="104" y="53"/>
                  <a:pt x="104" y="53"/>
                  <a:pt x="104" y="53"/>
                </a:cubicBezTo>
                <a:cubicBezTo>
                  <a:pt x="105" y="49"/>
                  <a:pt x="105" y="49"/>
                  <a:pt x="105" y="49"/>
                </a:cubicBezTo>
                <a:cubicBezTo>
                  <a:pt x="104" y="44"/>
                  <a:pt x="104" y="44"/>
                  <a:pt x="104" y="44"/>
                </a:cubicBezTo>
                <a:cubicBezTo>
                  <a:pt x="93" y="39"/>
                  <a:pt x="93" y="39"/>
                  <a:pt x="93" y="39"/>
                </a:cubicBezTo>
                <a:cubicBezTo>
                  <a:pt x="93" y="39"/>
                  <a:pt x="91" y="43"/>
                  <a:pt x="94" y="48"/>
                </a:cubicBezTo>
                <a:cubicBezTo>
                  <a:pt x="94" y="48"/>
                  <a:pt x="93" y="53"/>
                  <a:pt x="91" y="52"/>
                </a:cubicBezTo>
                <a:cubicBezTo>
                  <a:pt x="84" y="48"/>
                  <a:pt x="84" y="48"/>
                  <a:pt x="84" y="48"/>
                </a:cubicBezTo>
                <a:cubicBezTo>
                  <a:pt x="84" y="48"/>
                  <a:pt x="82" y="47"/>
                  <a:pt x="79" y="49"/>
                </a:cubicBezTo>
                <a:cubicBezTo>
                  <a:pt x="75" y="52"/>
                  <a:pt x="69" y="49"/>
                  <a:pt x="69" y="49"/>
                </a:cubicBezTo>
                <a:cubicBezTo>
                  <a:pt x="69" y="49"/>
                  <a:pt x="69" y="46"/>
                  <a:pt x="73" y="44"/>
                </a:cubicBezTo>
                <a:cubicBezTo>
                  <a:pt x="76" y="42"/>
                  <a:pt x="76" y="42"/>
                  <a:pt x="76" y="42"/>
                </a:cubicBezTo>
                <a:cubicBezTo>
                  <a:pt x="76" y="42"/>
                  <a:pt x="75" y="38"/>
                  <a:pt x="76" y="35"/>
                </a:cubicBezTo>
                <a:cubicBezTo>
                  <a:pt x="77" y="32"/>
                  <a:pt x="78" y="35"/>
                  <a:pt x="81" y="33"/>
                </a:cubicBezTo>
                <a:cubicBezTo>
                  <a:pt x="84" y="31"/>
                  <a:pt x="86" y="37"/>
                  <a:pt x="90" y="36"/>
                </a:cubicBezTo>
                <a:cubicBezTo>
                  <a:pt x="94" y="36"/>
                  <a:pt x="92" y="35"/>
                  <a:pt x="95" y="33"/>
                </a:cubicBezTo>
                <a:cubicBezTo>
                  <a:pt x="98" y="32"/>
                  <a:pt x="100" y="36"/>
                  <a:pt x="100" y="36"/>
                </a:cubicBezTo>
                <a:cubicBezTo>
                  <a:pt x="106" y="37"/>
                  <a:pt x="106" y="37"/>
                  <a:pt x="106" y="37"/>
                </a:cubicBezTo>
                <a:cubicBezTo>
                  <a:pt x="106" y="37"/>
                  <a:pt x="105" y="30"/>
                  <a:pt x="105" y="32"/>
                </a:cubicBezTo>
                <a:cubicBezTo>
                  <a:pt x="109" y="38"/>
                  <a:pt x="114" y="55"/>
                  <a:pt x="112" y="58"/>
                </a:cubicBezTo>
                <a:cubicBezTo>
                  <a:pt x="111" y="57"/>
                  <a:pt x="110" y="57"/>
                  <a:pt x="110" y="57"/>
                </a:cubicBezTo>
                <a:cubicBezTo>
                  <a:pt x="103" y="57"/>
                  <a:pt x="103" y="57"/>
                  <a:pt x="103" y="57"/>
                </a:cubicBezTo>
                <a:lnTo>
                  <a:pt x="107" y="62"/>
                </a:lnTo>
                <a:close/>
              </a:path>
            </a:pathLst>
          </a:custGeom>
          <a:solidFill>
            <a:schemeClr val="bg1"/>
          </a:solidFill>
          <a:ln>
            <a:noFill/>
          </a:ln>
          <a:extLst/>
        </p:spPr>
        <p:txBody>
          <a:bodyPr lIns="121920" tIns="60960" rIns="121920" bIns="60960"/>
          <a:lstStyle/>
          <a:p>
            <a:endParaRPr lang="zh-CN" altLang="en-US">
              <a:solidFill>
                <a:schemeClr val="tx1">
                  <a:lumMod val="85000"/>
                  <a:lumOff val="15000"/>
                </a:schemeClr>
              </a:solidFill>
            </a:endParaRPr>
          </a:p>
        </p:txBody>
      </p:sp>
      <p:sp>
        <p:nvSpPr>
          <p:cNvPr id="8" name="Oval 4"/>
          <p:cNvSpPr/>
          <p:nvPr/>
        </p:nvSpPr>
        <p:spPr bwMode="auto">
          <a:xfrm>
            <a:off x="7435850" y="2417763"/>
            <a:ext cx="998538" cy="1004887"/>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endParaRPr>
          </a:p>
        </p:txBody>
      </p:sp>
      <p:sp>
        <p:nvSpPr>
          <p:cNvPr id="9" name="Shape 3659"/>
          <p:cNvSpPr>
            <a:spLocks/>
          </p:cNvSpPr>
          <p:nvPr/>
        </p:nvSpPr>
        <p:spPr bwMode="auto">
          <a:xfrm>
            <a:off x="7710647" y="2677915"/>
            <a:ext cx="485166" cy="454750"/>
          </a:xfrm>
          <a:custGeom>
            <a:avLst/>
            <a:gdLst>
              <a:gd name="T0" fmla="*/ 303798 w 20993"/>
              <a:gd name="T1" fmla="*/ 284823 h 21440"/>
              <a:gd name="T2" fmla="*/ 303798 w 20993"/>
              <a:gd name="T3" fmla="*/ 284823 h 21440"/>
              <a:gd name="T4" fmla="*/ 303798 w 20993"/>
              <a:gd name="T5" fmla="*/ 284823 h 21440"/>
              <a:gd name="T6" fmla="*/ 303798 w 20993"/>
              <a:gd name="T7" fmla="*/ 284823 h 2144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0993" h="21440" extrusionOk="0">
                <a:moveTo>
                  <a:pt x="20097" y="14373"/>
                </a:moveTo>
                <a:lnTo>
                  <a:pt x="15990" y="12571"/>
                </a:lnTo>
                <a:lnTo>
                  <a:pt x="16463" y="14008"/>
                </a:lnTo>
                <a:cubicBezTo>
                  <a:pt x="16439" y="15532"/>
                  <a:pt x="13726" y="16745"/>
                  <a:pt x="10496" y="16745"/>
                </a:cubicBezTo>
                <a:cubicBezTo>
                  <a:pt x="7268" y="16745"/>
                  <a:pt x="4553" y="15532"/>
                  <a:pt x="4529" y="14008"/>
                </a:cubicBezTo>
                <a:lnTo>
                  <a:pt x="5002" y="12571"/>
                </a:lnTo>
                <a:lnTo>
                  <a:pt x="895" y="14373"/>
                </a:lnTo>
                <a:cubicBezTo>
                  <a:pt x="-255" y="14878"/>
                  <a:pt x="-304" y="15814"/>
                  <a:pt x="789" y="16451"/>
                </a:cubicBezTo>
                <a:lnTo>
                  <a:pt x="8511" y="20962"/>
                </a:lnTo>
                <a:cubicBezTo>
                  <a:pt x="9602" y="21600"/>
                  <a:pt x="11390" y="21600"/>
                  <a:pt x="12481" y="20962"/>
                </a:cubicBezTo>
                <a:lnTo>
                  <a:pt x="20205" y="16451"/>
                </a:lnTo>
                <a:cubicBezTo>
                  <a:pt x="21296" y="15814"/>
                  <a:pt x="21247" y="14878"/>
                  <a:pt x="20097" y="14373"/>
                </a:cubicBezTo>
                <a:close/>
                <a:moveTo>
                  <a:pt x="10496" y="5209"/>
                </a:moveTo>
                <a:cubicBezTo>
                  <a:pt x="11724" y="5209"/>
                  <a:pt x="12866" y="4796"/>
                  <a:pt x="13199" y="4152"/>
                </a:cubicBezTo>
                <a:cubicBezTo>
                  <a:pt x="12739" y="2744"/>
                  <a:pt x="12343" y="1535"/>
                  <a:pt x="12094" y="773"/>
                </a:cubicBezTo>
                <a:cubicBezTo>
                  <a:pt x="11927" y="264"/>
                  <a:pt x="11175" y="0"/>
                  <a:pt x="10496" y="0"/>
                </a:cubicBezTo>
                <a:cubicBezTo>
                  <a:pt x="9817" y="0"/>
                  <a:pt x="9065" y="264"/>
                  <a:pt x="8898" y="773"/>
                </a:cubicBezTo>
                <a:cubicBezTo>
                  <a:pt x="8649" y="1535"/>
                  <a:pt x="8253" y="2744"/>
                  <a:pt x="7792" y="4152"/>
                </a:cubicBezTo>
                <a:cubicBezTo>
                  <a:pt x="8126" y="4796"/>
                  <a:pt x="9268" y="5209"/>
                  <a:pt x="10496" y="5209"/>
                </a:cubicBezTo>
                <a:close/>
                <a:moveTo>
                  <a:pt x="10496" y="13197"/>
                </a:moveTo>
                <a:cubicBezTo>
                  <a:pt x="13109" y="13197"/>
                  <a:pt x="15296" y="12229"/>
                  <a:pt x="15429" y="10966"/>
                </a:cubicBezTo>
                <a:cubicBezTo>
                  <a:pt x="15041" y="9779"/>
                  <a:pt x="14617" y="8484"/>
                  <a:pt x="14201" y="7211"/>
                </a:cubicBezTo>
                <a:cubicBezTo>
                  <a:pt x="13911" y="8118"/>
                  <a:pt x="12316" y="8759"/>
                  <a:pt x="10496" y="8759"/>
                </a:cubicBezTo>
                <a:cubicBezTo>
                  <a:pt x="8678" y="8759"/>
                  <a:pt x="7081" y="8118"/>
                  <a:pt x="6791" y="7211"/>
                </a:cubicBezTo>
                <a:cubicBezTo>
                  <a:pt x="6375" y="8484"/>
                  <a:pt x="5951" y="9779"/>
                  <a:pt x="5563" y="10966"/>
                </a:cubicBezTo>
                <a:cubicBezTo>
                  <a:pt x="5696" y="12229"/>
                  <a:pt x="7883" y="13197"/>
                  <a:pt x="10496" y="13197"/>
                </a:cubicBezTo>
                <a:close/>
              </a:path>
            </a:pathLst>
          </a:custGeom>
          <a:solidFill>
            <a:schemeClr val="bg1"/>
          </a:solidFill>
          <a:ln>
            <a:noFill/>
          </a:ln>
          <a:extLst/>
        </p:spPr>
        <p:txBody>
          <a:bodyPr lIns="38100" tIns="38100" rIns="38100" bIns="38100" anchor="ctr"/>
          <a:lstStyle/>
          <a:p>
            <a:endParaRPr lang="zh-CN" altLang="en-US">
              <a:solidFill>
                <a:schemeClr val="tx1">
                  <a:lumMod val="85000"/>
                  <a:lumOff val="15000"/>
                </a:schemeClr>
              </a:solidFill>
            </a:endParaRPr>
          </a:p>
        </p:txBody>
      </p:sp>
      <p:sp>
        <p:nvSpPr>
          <p:cNvPr id="10" name="Oval 17"/>
          <p:cNvSpPr/>
          <p:nvPr/>
        </p:nvSpPr>
        <p:spPr bwMode="auto">
          <a:xfrm>
            <a:off x="3776663" y="2417763"/>
            <a:ext cx="998537" cy="1004887"/>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85000"/>
                  <a:lumOff val="15000"/>
                </a:schemeClr>
              </a:solidFill>
              <a:cs typeface="+mn-ea"/>
            </a:endParaRPr>
          </a:p>
        </p:txBody>
      </p:sp>
      <p:sp>
        <p:nvSpPr>
          <p:cNvPr id="11" name="Freeform 61"/>
          <p:cNvSpPr>
            <a:spLocks noEditPoints="1"/>
          </p:cNvSpPr>
          <p:nvPr/>
        </p:nvSpPr>
        <p:spPr bwMode="auto">
          <a:xfrm>
            <a:off x="4026874" y="2739694"/>
            <a:ext cx="472150" cy="370482"/>
          </a:xfrm>
          <a:custGeom>
            <a:avLst/>
            <a:gdLst>
              <a:gd name="T0" fmla="*/ 278913 w 106"/>
              <a:gd name="T1" fmla="*/ 61505 h 83"/>
              <a:gd name="T2" fmla="*/ 284491 w 106"/>
              <a:gd name="T3" fmla="*/ 61505 h 83"/>
              <a:gd name="T4" fmla="*/ 284491 w 106"/>
              <a:gd name="T5" fmla="*/ 240429 h 83"/>
              <a:gd name="T6" fmla="*/ 105987 w 106"/>
              <a:gd name="T7" fmla="*/ 150967 h 83"/>
              <a:gd name="T8" fmla="*/ 105987 w 106"/>
              <a:gd name="T9" fmla="*/ 145376 h 83"/>
              <a:gd name="T10" fmla="*/ 306804 w 106"/>
              <a:gd name="T11" fmla="*/ 234838 h 83"/>
              <a:gd name="T12" fmla="*/ 312382 w 106"/>
              <a:gd name="T13" fmla="*/ 240429 h 83"/>
              <a:gd name="T14" fmla="*/ 485308 w 106"/>
              <a:gd name="T15" fmla="*/ 150967 h 83"/>
              <a:gd name="T16" fmla="*/ 312382 w 106"/>
              <a:gd name="T17" fmla="*/ 61505 h 83"/>
              <a:gd name="T18" fmla="*/ 306804 w 106"/>
              <a:gd name="T19" fmla="*/ 61505 h 83"/>
              <a:gd name="T20" fmla="*/ 83674 w 106"/>
              <a:gd name="T21" fmla="*/ 162150 h 83"/>
              <a:gd name="T22" fmla="*/ 5578 w 106"/>
              <a:gd name="T23" fmla="*/ 195698 h 83"/>
              <a:gd name="T24" fmla="*/ 5578 w 106"/>
              <a:gd name="T25" fmla="*/ 206881 h 83"/>
              <a:gd name="T26" fmla="*/ 189661 w 106"/>
              <a:gd name="T27" fmla="*/ 296343 h 83"/>
              <a:gd name="T28" fmla="*/ 267756 w 106"/>
              <a:gd name="T29" fmla="*/ 257203 h 83"/>
              <a:gd name="T30" fmla="*/ 585717 w 106"/>
              <a:gd name="T31" fmla="*/ 89462 h 83"/>
              <a:gd name="T32" fmla="*/ 585717 w 106"/>
              <a:gd name="T33" fmla="*/ 100645 h 83"/>
              <a:gd name="T34" fmla="*/ 507621 w 106"/>
              <a:gd name="T35" fmla="*/ 139784 h 83"/>
              <a:gd name="T36" fmla="*/ 323539 w 106"/>
              <a:gd name="T37" fmla="*/ 44731 h 83"/>
              <a:gd name="T38" fmla="*/ 401634 w 106"/>
              <a:gd name="T39" fmla="*/ 0 h 83"/>
              <a:gd name="T40" fmla="*/ 585717 w 106"/>
              <a:gd name="T41" fmla="*/ 89462 h 83"/>
              <a:gd name="T42" fmla="*/ 591295 w 106"/>
              <a:gd name="T43" fmla="*/ 201289 h 83"/>
              <a:gd name="T44" fmla="*/ 401634 w 106"/>
              <a:gd name="T45" fmla="*/ 296343 h 83"/>
              <a:gd name="T46" fmla="*/ 323539 w 106"/>
              <a:gd name="T47" fmla="*/ 262795 h 83"/>
              <a:gd name="T48" fmla="*/ 323539 w 106"/>
              <a:gd name="T49" fmla="*/ 251612 h 83"/>
              <a:gd name="T50" fmla="*/ 513199 w 106"/>
              <a:gd name="T51" fmla="*/ 162150 h 83"/>
              <a:gd name="T52" fmla="*/ 267756 w 106"/>
              <a:gd name="T53" fmla="*/ 39140 h 83"/>
              <a:gd name="T54" fmla="*/ 184082 w 106"/>
              <a:gd name="T55" fmla="*/ 0 h 83"/>
              <a:gd name="T56" fmla="*/ 0 w 106"/>
              <a:gd name="T57" fmla="*/ 95053 h 83"/>
              <a:gd name="T58" fmla="*/ 78096 w 106"/>
              <a:gd name="T59" fmla="*/ 139784 h 83"/>
              <a:gd name="T60" fmla="*/ 267756 w 106"/>
              <a:gd name="T61" fmla="*/ 50322 h 83"/>
              <a:gd name="T62" fmla="*/ 267756 w 106"/>
              <a:gd name="T63" fmla="*/ 39140 h 83"/>
              <a:gd name="T64" fmla="*/ 306804 w 106"/>
              <a:gd name="T65" fmla="*/ 458493 h 83"/>
              <a:gd name="T66" fmla="*/ 312382 w 106"/>
              <a:gd name="T67" fmla="*/ 464084 h 83"/>
              <a:gd name="T68" fmla="*/ 502043 w 106"/>
              <a:gd name="T69" fmla="*/ 363439 h 83"/>
              <a:gd name="T70" fmla="*/ 496465 w 106"/>
              <a:gd name="T71" fmla="*/ 273977 h 83"/>
              <a:gd name="T72" fmla="*/ 407213 w 106"/>
              <a:gd name="T73" fmla="*/ 318708 h 83"/>
              <a:gd name="T74" fmla="*/ 401634 w 106"/>
              <a:gd name="T75" fmla="*/ 318708 h 83"/>
              <a:gd name="T76" fmla="*/ 312382 w 106"/>
              <a:gd name="T77" fmla="*/ 273977 h 83"/>
              <a:gd name="T78" fmla="*/ 306804 w 106"/>
              <a:gd name="T79" fmla="*/ 279569 h 83"/>
              <a:gd name="T80" fmla="*/ 94830 w 106"/>
              <a:gd name="T81" fmla="*/ 273977 h 83"/>
              <a:gd name="T82" fmla="*/ 184082 w 106"/>
              <a:gd name="T83" fmla="*/ 318708 h 83"/>
              <a:gd name="T84" fmla="*/ 278913 w 106"/>
              <a:gd name="T85" fmla="*/ 273977 h 83"/>
              <a:gd name="T86" fmla="*/ 284491 w 106"/>
              <a:gd name="T87" fmla="*/ 279569 h 83"/>
              <a:gd name="T88" fmla="*/ 284491 w 106"/>
              <a:gd name="T89" fmla="*/ 464084 h 83"/>
              <a:gd name="T90" fmla="*/ 94830 w 106"/>
              <a:gd name="T91" fmla="*/ 369031 h 83"/>
              <a:gd name="T92" fmla="*/ 89252 w 106"/>
              <a:gd name="T93" fmla="*/ 279569 h 83"/>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Lst>
            <a:ahLst/>
            <a:cxnLst>
              <a:cxn ang="T94">
                <a:pos x="T0" y="T1"/>
              </a:cxn>
              <a:cxn ang="T95">
                <a:pos x="T2" y="T3"/>
              </a:cxn>
              <a:cxn ang="T96">
                <a:pos x="T4" y="T5"/>
              </a:cxn>
              <a:cxn ang="T97">
                <a:pos x="T6" y="T7"/>
              </a:cxn>
              <a:cxn ang="T98">
                <a:pos x="T8" y="T9"/>
              </a:cxn>
              <a:cxn ang="T99">
                <a:pos x="T10" y="T11"/>
              </a:cxn>
              <a:cxn ang="T100">
                <a:pos x="T12" y="T13"/>
              </a:cxn>
              <a:cxn ang="T101">
                <a:pos x="T14" y="T15"/>
              </a:cxn>
              <a:cxn ang="T102">
                <a:pos x="T16" y="T17"/>
              </a:cxn>
              <a:cxn ang="T103">
                <a:pos x="T18" y="T19"/>
              </a:cxn>
              <a:cxn ang="T104">
                <a:pos x="T20" y="T21"/>
              </a:cxn>
              <a:cxn ang="T105">
                <a:pos x="T22" y="T23"/>
              </a:cxn>
              <a:cxn ang="T106">
                <a:pos x="T24" y="T25"/>
              </a:cxn>
              <a:cxn ang="T107">
                <a:pos x="T26" y="T27"/>
              </a:cxn>
              <a:cxn ang="T108">
                <a:pos x="T28" y="T29"/>
              </a:cxn>
              <a:cxn ang="T109">
                <a:pos x="T30" y="T31"/>
              </a:cxn>
              <a:cxn ang="T110">
                <a:pos x="T32" y="T33"/>
              </a:cxn>
              <a:cxn ang="T111">
                <a:pos x="T34" y="T35"/>
              </a:cxn>
              <a:cxn ang="T112">
                <a:pos x="T36" y="T37"/>
              </a:cxn>
              <a:cxn ang="T113">
                <a:pos x="T38" y="T39"/>
              </a:cxn>
              <a:cxn ang="T114">
                <a:pos x="T40" y="T41"/>
              </a:cxn>
              <a:cxn ang="T115">
                <a:pos x="T42" y="T43"/>
              </a:cxn>
              <a:cxn ang="T116">
                <a:pos x="T44" y="T45"/>
              </a:cxn>
              <a:cxn ang="T117">
                <a:pos x="T46" y="T47"/>
              </a:cxn>
              <a:cxn ang="T118">
                <a:pos x="T48" y="T49"/>
              </a:cxn>
              <a:cxn ang="T119">
                <a:pos x="T50" y="T51"/>
              </a:cxn>
              <a:cxn ang="T120">
                <a:pos x="T52" y="T53"/>
              </a:cxn>
              <a:cxn ang="T121">
                <a:pos x="T54" y="T55"/>
              </a:cxn>
              <a:cxn ang="T122">
                <a:pos x="T56" y="T57"/>
              </a:cxn>
              <a:cxn ang="T123">
                <a:pos x="T58" y="T59"/>
              </a:cxn>
              <a:cxn ang="T124">
                <a:pos x="T60" y="T61"/>
              </a:cxn>
              <a:cxn ang="T125">
                <a:pos x="T62" y="T63"/>
              </a:cxn>
              <a:cxn ang="T126">
                <a:pos x="T64" y="T65"/>
              </a:cxn>
              <a:cxn ang="T127">
                <a:pos x="T66" y="T67"/>
              </a:cxn>
              <a:cxn ang="T128">
                <a:pos x="T68" y="T69"/>
              </a:cxn>
              <a:cxn ang="T129">
                <a:pos x="T70" y="T71"/>
              </a:cxn>
              <a:cxn ang="T130">
                <a:pos x="T72" y="T73"/>
              </a:cxn>
              <a:cxn ang="T131">
                <a:pos x="T74" y="T75"/>
              </a:cxn>
              <a:cxn ang="T132">
                <a:pos x="T76" y="T77"/>
              </a:cxn>
              <a:cxn ang="T133">
                <a:pos x="T78" y="T79"/>
              </a:cxn>
              <a:cxn ang="T134">
                <a:pos x="T80" y="T81"/>
              </a:cxn>
              <a:cxn ang="T135">
                <a:pos x="T82" y="T83"/>
              </a:cxn>
              <a:cxn ang="T136">
                <a:pos x="T84" y="T85"/>
              </a:cxn>
              <a:cxn ang="T137">
                <a:pos x="T86" y="T87"/>
              </a:cxn>
              <a:cxn ang="T138">
                <a:pos x="T88" y="T89"/>
              </a:cxn>
              <a:cxn ang="T139">
                <a:pos x="T90" y="T91"/>
              </a:cxn>
              <a:cxn ang="T140">
                <a:pos x="T92" y="T93"/>
              </a:cxn>
            </a:cxnLst>
            <a:rect l="0" t="0" r="r" b="b"/>
            <a:pathLst>
              <a:path w="106" h="83">
                <a:moveTo>
                  <a:pt x="19" y="26"/>
                </a:moveTo>
                <a:cubicBezTo>
                  <a:pt x="50" y="11"/>
                  <a:pt x="50" y="11"/>
                  <a:pt x="50" y="11"/>
                </a:cubicBezTo>
                <a:cubicBezTo>
                  <a:pt x="50" y="11"/>
                  <a:pt x="51" y="11"/>
                  <a:pt x="51" y="11"/>
                </a:cubicBezTo>
                <a:cubicBezTo>
                  <a:pt x="51" y="11"/>
                  <a:pt x="51" y="11"/>
                  <a:pt x="51" y="11"/>
                </a:cubicBezTo>
                <a:cubicBezTo>
                  <a:pt x="51" y="42"/>
                  <a:pt x="51" y="42"/>
                  <a:pt x="51" y="42"/>
                </a:cubicBezTo>
                <a:cubicBezTo>
                  <a:pt x="51" y="42"/>
                  <a:pt x="51" y="43"/>
                  <a:pt x="51" y="43"/>
                </a:cubicBezTo>
                <a:cubicBezTo>
                  <a:pt x="51" y="43"/>
                  <a:pt x="50" y="43"/>
                  <a:pt x="50" y="43"/>
                </a:cubicBezTo>
                <a:cubicBezTo>
                  <a:pt x="19" y="27"/>
                  <a:pt x="19" y="27"/>
                  <a:pt x="19" y="27"/>
                </a:cubicBezTo>
                <a:cubicBezTo>
                  <a:pt x="19" y="27"/>
                  <a:pt x="19" y="27"/>
                  <a:pt x="19" y="27"/>
                </a:cubicBezTo>
                <a:cubicBezTo>
                  <a:pt x="19" y="26"/>
                  <a:pt x="19" y="26"/>
                  <a:pt x="19" y="26"/>
                </a:cubicBezTo>
                <a:close/>
                <a:moveTo>
                  <a:pt x="55" y="11"/>
                </a:moveTo>
                <a:cubicBezTo>
                  <a:pt x="55" y="42"/>
                  <a:pt x="55" y="42"/>
                  <a:pt x="55" y="42"/>
                </a:cubicBezTo>
                <a:cubicBezTo>
                  <a:pt x="55" y="42"/>
                  <a:pt x="55" y="43"/>
                  <a:pt x="55" y="43"/>
                </a:cubicBezTo>
                <a:cubicBezTo>
                  <a:pt x="55" y="43"/>
                  <a:pt x="56" y="43"/>
                  <a:pt x="56" y="43"/>
                </a:cubicBezTo>
                <a:cubicBezTo>
                  <a:pt x="87" y="27"/>
                  <a:pt x="87" y="27"/>
                  <a:pt x="87" y="27"/>
                </a:cubicBezTo>
                <a:cubicBezTo>
                  <a:pt x="87" y="27"/>
                  <a:pt x="87" y="27"/>
                  <a:pt x="87" y="27"/>
                </a:cubicBezTo>
                <a:cubicBezTo>
                  <a:pt x="87" y="26"/>
                  <a:pt x="87" y="26"/>
                  <a:pt x="87" y="26"/>
                </a:cubicBezTo>
                <a:cubicBezTo>
                  <a:pt x="56" y="11"/>
                  <a:pt x="56" y="11"/>
                  <a:pt x="56" y="11"/>
                </a:cubicBezTo>
                <a:cubicBezTo>
                  <a:pt x="56" y="11"/>
                  <a:pt x="55" y="11"/>
                  <a:pt x="55" y="11"/>
                </a:cubicBezTo>
                <a:cubicBezTo>
                  <a:pt x="55" y="11"/>
                  <a:pt x="55" y="11"/>
                  <a:pt x="55" y="11"/>
                </a:cubicBezTo>
                <a:close/>
                <a:moveTo>
                  <a:pt x="48" y="45"/>
                </a:moveTo>
                <a:cubicBezTo>
                  <a:pt x="15" y="29"/>
                  <a:pt x="15" y="29"/>
                  <a:pt x="15" y="29"/>
                </a:cubicBezTo>
                <a:cubicBezTo>
                  <a:pt x="15" y="29"/>
                  <a:pt x="15" y="29"/>
                  <a:pt x="14" y="29"/>
                </a:cubicBezTo>
                <a:cubicBezTo>
                  <a:pt x="1" y="35"/>
                  <a:pt x="1" y="35"/>
                  <a:pt x="1" y="35"/>
                </a:cubicBezTo>
                <a:cubicBezTo>
                  <a:pt x="1" y="36"/>
                  <a:pt x="0" y="36"/>
                  <a:pt x="0" y="36"/>
                </a:cubicBezTo>
                <a:cubicBezTo>
                  <a:pt x="0" y="37"/>
                  <a:pt x="1" y="37"/>
                  <a:pt x="1" y="37"/>
                </a:cubicBezTo>
                <a:cubicBezTo>
                  <a:pt x="33" y="53"/>
                  <a:pt x="33" y="53"/>
                  <a:pt x="33" y="53"/>
                </a:cubicBezTo>
                <a:cubicBezTo>
                  <a:pt x="34" y="54"/>
                  <a:pt x="34" y="54"/>
                  <a:pt x="34" y="53"/>
                </a:cubicBezTo>
                <a:cubicBezTo>
                  <a:pt x="48" y="47"/>
                  <a:pt x="48" y="47"/>
                  <a:pt x="48" y="47"/>
                </a:cubicBezTo>
                <a:cubicBezTo>
                  <a:pt x="48" y="47"/>
                  <a:pt x="48" y="46"/>
                  <a:pt x="48" y="46"/>
                </a:cubicBezTo>
                <a:cubicBezTo>
                  <a:pt x="48" y="45"/>
                  <a:pt x="48" y="45"/>
                  <a:pt x="48" y="45"/>
                </a:cubicBezTo>
                <a:close/>
                <a:moveTo>
                  <a:pt x="105" y="16"/>
                </a:moveTo>
                <a:cubicBezTo>
                  <a:pt x="105" y="17"/>
                  <a:pt x="106" y="17"/>
                  <a:pt x="106" y="17"/>
                </a:cubicBezTo>
                <a:cubicBezTo>
                  <a:pt x="106" y="18"/>
                  <a:pt x="105" y="18"/>
                  <a:pt x="105" y="18"/>
                </a:cubicBezTo>
                <a:cubicBezTo>
                  <a:pt x="92" y="25"/>
                  <a:pt x="92" y="25"/>
                  <a:pt x="92" y="25"/>
                </a:cubicBezTo>
                <a:cubicBezTo>
                  <a:pt x="91" y="25"/>
                  <a:pt x="91" y="25"/>
                  <a:pt x="91" y="25"/>
                </a:cubicBezTo>
                <a:cubicBezTo>
                  <a:pt x="58" y="9"/>
                  <a:pt x="58" y="9"/>
                  <a:pt x="58" y="9"/>
                </a:cubicBezTo>
                <a:cubicBezTo>
                  <a:pt x="58" y="8"/>
                  <a:pt x="58" y="8"/>
                  <a:pt x="58" y="8"/>
                </a:cubicBezTo>
                <a:cubicBezTo>
                  <a:pt x="58" y="7"/>
                  <a:pt x="58" y="7"/>
                  <a:pt x="58" y="7"/>
                </a:cubicBezTo>
                <a:cubicBezTo>
                  <a:pt x="72" y="0"/>
                  <a:pt x="72" y="0"/>
                  <a:pt x="72" y="0"/>
                </a:cubicBezTo>
                <a:cubicBezTo>
                  <a:pt x="72" y="0"/>
                  <a:pt x="72" y="0"/>
                  <a:pt x="72" y="0"/>
                </a:cubicBezTo>
                <a:cubicBezTo>
                  <a:pt x="105" y="16"/>
                  <a:pt x="105" y="16"/>
                  <a:pt x="105" y="16"/>
                </a:cubicBezTo>
                <a:close/>
                <a:moveTo>
                  <a:pt x="105" y="35"/>
                </a:moveTo>
                <a:cubicBezTo>
                  <a:pt x="105" y="36"/>
                  <a:pt x="106" y="36"/>
                  <a:pt x="106" y="36"/>
                </a:cubicBezTo>
                <a:cubicBezTo>
                  <a:pt x="106" y="37"/>
                  <a:pt x="105" y="37"/>
                  <a:pt x="105" y="37"/>
                </a:cubicBezTo>
                <a:cubicBezTo>
                  <a:pt x="72" y="53"/>
                  <a:pt x="72" y="53"/>
                  <a:pt x="72" y="53"/>
                </a:cubicBezTo>
                <a:cubicBezTo>
                  <a:pt x="72" y="54"/>
                  <a:pt x="72" y="54"/>
                  <a:pt x="72" y="53"/>
                </a:cubicBezTo>
                <a:cubicBezTo>
                  <a:pt x="58" y="47"/>
                  <a:pt x="58" y="47"/>
                  <a:pt x="58" y="47"/>
                </a:cubicBezTo>
                <a:cubicBezTo>
                  <a:pt x="58" y="47"/>
                  <a:pt x="58" y="46"/>
                  <a:pt x="58" y="46"/>
                </a:cubicBezTo>
                <a:cubicBezTo>
                  <a:pt x="58" y="45"/>
                  <a:pt x="58" y="45"/>
                  <a:pt x="58" y="45"/>
                </a:cubicBezTo>
                <a:cubicBezTo>
                  <a:pt x="91" y="29"/>
                  <a:pt x="91" y="29"/>
                  <a:pt x="91" y="29"/>
                </a:cubicBezTo>
                <a:cubicBezTo>
                  <a:pt x="91" y="29"/>
                  <a:pt x="91" y="29"/>
                  <a:pt x="92" y="29"/>
                </a:cubicBezTo>
                <a:cubicBezTo>
                  <a:pt x="105" y="35"/>
                  <a:pt x="105" y="35"/>
                  <a:pt x="105" y="35"/>
                </a:cubicBezTo>
                <a:close/>
                <a:moveTo>
                  <a:pt x="48" y="7"/>
                </a:moveTo>
                <a:cubicBezTo>
                  <a:pt x="34" y="0"/>
                  <a:pt x="34" y="0"/>
                  <a:pt x="34" y="0"/>
                </a:cubicBezTo>
                <a:cubicBezTo>
                  <a:pt x="34" y="0"/>
                  <a:pt x="34" y="0"/>
                  <a:pt x="33" y="0"/>
                </a:cubicBezTo>
                <a:cubicBezTo>
                  <a:pt x="1" y="16"/>
                  <a:pt x="1" y="16"/>
                  <a:pt x="1" y="16"/>
                </a:cubicBezTo>
                <a:cubicBezTo>
                  <a:pt x="1" y="17"/>
                  <a:pt x="0" y="17"/>
                  <a:pt x="0" y="17"/>
                </a:cubicBezTo>
                <a:cubicBezTo>
                  <a:pt x="0" y="18"/>
                  <a:pt x="1" y="18"/>
                  <a:pt x="1" y="18"/>
                </a:cubicBezTo>
                <a:cubicBezTo>
                  <a:pt x="14" y="25"/>
                  <a:pt x="14" y="25"/>
                  <a:pt x="14" y="25"/>
                </a:cubicBezTo>
                <a:cubicBezTo>
                  <a:pt x="15" y="25"/>
                  <a:pt x="15" y="25"/>
                  <a:pt x="15" y="25"/>
                </a:cubicBezTo>
                <a:cubicBezTo>
                  <a:pt x="48" y="9"/>
                  <a:pt x="48" y="9"/>
                  <a:pt x="48" y="9"/>
                </a:cubicBezTo>
                <a:cubicBezTo>
                  <a:pt x="48" y="8"/>
                  <a:pt x="48" y="8"/>
                  <a:pt x="48" y="8"/>
                </a:cubicBezTo>
                <a:cubicBezTo>
                  <a:pt x="48" y="7"/>
                  <a:pt x="48" y="7"/>
                  <a:pt x="48" y="7"/>
                </a:cubicBezTo>
                <a:close/>
                <a:moveTo>
                  <a:pt x="55" y="50"/>
                </a:moveTo>
                <a:cubicBezTo>
                  <a:pt x="55" y="82"/>
                  <a:pt x="55" y="82"/>
                  <a:pt x="55" y="82"/>
                </a:cubicBezTo>
                <a:cubicBezTo>
                  <a:pt x="55" y="82"/>
                  <a:pt x="55" y="83"/>
                  <a:pt x="55" y="83"/>
                </a:cubicBezTo>
                <a:cubicBezTo>
                  <a:pt x="55" y="83"/>
                  <a:pt x="56" y="83"/>
                  <a:pt x="56" y="83"/>
                </a:cubicBezTo>
                <a:cubicBezTo>
                  <a:pt x="89" y="66"/>
                  <a:pt x="89" y="66"/>
                  <a:pt x="89" y="66"/>
                </a:cubicBezTo>
                <a:cubicBezTo>
                  <a:pt x="89" y="66"/>
                  <a:pt x="90" y="66"/>
                  <a:pt x="90" y="65"/>
                </a:cubicBezTo>
                <a:cubicBezTo>
                  <a:pt x="90" y="50"/>
                  <a:pt x="90" y="50"/>
                  <a:pt x="90" y="50"/>
                </a:cubicBezTo>
                <a:cubicBezTo>
                  <a:pt x="90" y="50"/>
                  <a:pt x="89" y="49"/>
                  <a:pt x="89" y="49"/>
                </a:cubicBezTo>
                <a:cubicBezTo>
                  <a:pt x="89" y="49"/>
                  <a:pt x="89" y="49"/>
                  <a:pt x="88" y="49"/>
                </a:cubicBezTo>
                <a:cubicBezTo>
                  <a:pt x="73" y="57"/>
                  <a:pt x="73" y="57"/>
                  <a:pt x="73" y="57"/>
                </a:cubicBezTo>
                <a:cubicBezTo>
                  <a:pt x="72" y="57"/>
                  <a:pt x="72" y="57"/>
                  <a:pt x="72" y="57"/>
                </a:cubicBezTo>
                <a:cubicBezTo>
                  <a:pt x="72" y="57"/>
                  <a:pt x="72" y="57"/>
                  <a:pt x="72" y="57"/>
                </a:cubicBezTo>
                <a:cubicBezTo>
                  <a:pt x="71" y="57"/>
                  <a:pt x="71" y="57"/>
                  <a:pt x="71" y="57"/>
                </a:cubicBezTo>
                <a:cubicBezTo>
                  <a:pt x="56" y="49"/>
                  <a:pt x="56" y="49"/>
                  <a:pt x="56" y="49"/>
                </a:cubicBezTo>
                <a:cubicBezTo>
                  <a:pt x="56" y="49"/>
                  <a:pt x="55" y="49"/>
                  <a:pt x="55" y="49"/>
                </a:cubicBezTo>
                <a:cubicBezTo>
                  <a:pt x="55" y="49"/>
                  <a:pt x="55" y="50"/>
                  <a:pt x="55" y="50"/>
                </a:cubicBezTo>
                <a:close/>
                <a:moveTo>
                  <a:pt x="16" y="50"/>
                </a:moveTo>
                <a:cubicBezTo>
                  <a:pt x="16" y="50"/>
                  <a:pt x="17" y="49"/>
                  <a:pt x="17" y="49"/>
                </a:cubicBezTo>
                <a:cubicBezTo>
                  <a:pt x="17" y="49"/>
                  <a:pt x="17" y="49"/>
                  <a:pt x="18" y="49"/>
                </a:cubicBezTo>
                <a:cubicBezTo>
                  <a:pt x="33" y="57"/>
                  <a:pt x="33" y="57"/>
                  <a:pt x="33" y="57"/>
                </a:cubicBezTo>
                <a:cubicBezTo>
                  <a:pt x="34" y="57"/>
                  <a:pt x="34" y="57"/>
                  <a:pt x="34" y="57"/>
                </a:cubicBezTo>
                <a:cubicBezTo>
                  <a:pt x="50" y="49"/>
                  <a:pt x="50" y="49"/>
                  <a:pt x="50" y="49"/>
                </a:cubicBezTo>
                <a:cubicBezTo>
                  <a:pt x="50" y="49"/>
                  <a:pt x="51" y="49"/>
                  <a:pt x="51" y="49"/>
                </a:cubicBezTo>
                <a:cubicBezTo>
                  <a:pt x="51" y="49"/>
                  <a:pt x="51" y="50"/>
                  <a:pt x="51" y="50"/>
                </a:cubicBezTo>
                <a:cubicBezTo>
                  <a:pt x="51" y="82"/>
                  <a:pt x="51" y="82"/>
                  <a:pt x="51" y="82"/>
                </a:cubicBezTo>
                <a:cubicBezTo>
                  <a:pt x="51" y="82"/>
                  <a:pt x="51" y="83"/>
                  <a:pt x="51" y="83"/>
                </a:cubicBezTo>
                <a:cubicBezTo>
                  <a:pt x="51" y="83"/>
                  <a:pt x="50" y="83"/>
                  <a:pt x="50" y="83"/>
                </a:cubicBezTo>
                <a:cubicBezTo>
                  <a:pt x="17" y="66"/>
                  <a:pt x="17" y="66"/>
                  <a:pt x="17" y="66"/>
                </a:cubicBezTo>
                <a:cubicBezTo>
                  <a:pt x="17" y="66"/>
                  <a:pt x="16" y="66"/>
                  <a:pt x="16" y="65"/>
                </a:cubicBezTo>
                <a:lnTo>
                  <a:pt x="16" y="50"/>
                </a:lnTo>
                <a:close/>
              </a:path>
            </a:pathLst>
          </a:custGeom>
          <a:solidFill>
            <a:schemeClr val="bg1"/>
          </a:solidFill>
          <a:ln>
            <a:noFill/>
          </a:ln>
          <a:extLst/>
        </p:spPr>
        <p:txBody>
          <a:bodyPr/>
          <a:lstStyle/>
          <a:p>
            <a:endParaRPr lang="zh-CN" altLang="en-US">
              <a:solidFill>
                <a:schemeClr val="tx1">
                  <a:lumMod val="85000"/>
                  <a:lumOff val="15000"/>
                </a:schemeClr>
              </a:solidFill>
            </a:endParaRPr>
          </a:p>
        </p:txBody>
      </p:sp>
      <p:grpSp>
        <p:nvGrpSpPr>
          <p:cNvPr id="12" name="组合 11"/>
          <p:cNvGrpSpPr/>
          <p:nvPr/>
        </p:nvGrpSpPr>
        <p:grpSpPr>
          <a:xfrm>
            <a:off x="5116513" y="1733550"/>
            <a:ext cx="1981200" cy="4103688"/>
            <a:chOff x="5116513" y="1733550"/>
            <a:chExt cx="1981200" cy="4103688"/>
          </a:xfrm>
        </p:grpSpPr>
        <p:sp>
          <p:nvSpPr>
            <p:cNvPr id="13" name="Freeform 5"/>
            <p:cNvSpPr>
              <a:spLocks/>
            </p:cNvSpPr>
            <p:nvPr/>
          </p:nvSpPr>
          <p:spPr bwMode="auto">
            <a:xfrm>
              <a:off x="5116513" y="1733550"/>
              <a:ext cx="1981200" cy="4103688"/>
            </a:xfrm>
            <a:custGeom>
              <a:avLst/>
              <a:gdLst>
                <a:gd name="T0" fmla="*/ 1981200 w 852"/>
                <a:gd name="T1" fmla="*/ 3903785 h 1768"/>
                <a:gd name="T2" fmla="*/ 1781220 w 852"/>
                <a:gd name="T3" fmla="*/ 4103384 h 1768"/>
                <a:gd name="T4" fmla="*/ 199980 w 852"/>
                <a:gd name="T5" fmla="*/ 4103384 h 1768"/>
                <a:gd name="T6" fmla="*/ 0 w 852"/>
                <a:gd name="T7" fmla="*/ 3903785 h 1768"/>
                <a:gd name="T8" fmla="*/ 0 w 852"/>
                <a:gd name="T9" fmla="*/ 199599 h 1768"/>
                <a:gd name="T10" fmla="*/ 199980 w 852"/>
                <a:gd name="T11" fmla="*/ 0 h 1768"/>
                <a:gd name="T12" fmla="*/ 1781220 w 852"/>
                <a:gd name="T13" fmla="*/ 0 h 1768"/>
                <a:gd name="T14" fmla="*/ 1981200 w 852"/>
                <a:gd name="T15" fmla="*/ 199599 h 1768"/>
                <a:gd name="T16" fmla="*/ 1981200 w 852"/>
                <a:gd name="T17" fmla="*/ 3903785 h 1768"/>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52" h="1768">
                  <a:moveTo>
                    <a:pt x="852" y="1682"/>
                  </a:moveTo>
                  <a:cubicBezTo>
                    <a:pt x="852" y="1730"/>
                    <a:pt x="813" y="1768"/>
                    <a:pt x="766" y="1768"/>
                  </a:cubicBezTo>
                  <a:cubicBezTo>
                    <a:pt x="86" y="1768"/>
                    <a:pt x="86" y="1768"/>
                    <a:pt x="86" y="1768"/>
                  </a:cubicBezTo>
                  <a:cubicBezTo>
                    <a:pt x="39" y="1768"/>
                    <a:pt x="0" y="1730"/>
                    <a:pt x="0" y="1682"/>
                  </a:cubicBezTo>
                  <a:cubicBezTo>
                    <a:pt x="0" y="86"/>
                    <a:pt x="0" y="86"/>
                    <a:pt x="0" y="86"/>
                  </a:cubicBezTo>
                  <a:cubicBezTo>
                    <a:pt x="0" y="39"/>
                    <a:pt x="39" y="0"/>
                    <a:pt x="86" y="0"/>
                  </a:cubicBezTo>
                  <a:cubicBezTo>
                    <a:pt x="766" y="0"/>
                    <a:pt x="766" y="0"/>
                    <a:pt x="766" y="0"/>
                  </a:cubicBezTo>
                  <a:cubicBezTo>
                    <a:pt x="813" y="0"/>
                    <a:pt x="852" y="39"/>
                    <a:pt x="852" y="86"/>
                  </a:cubicBezTo>
                  <a:lnTo>
                    <a:pt x="852" y="1682"/>
                  </a:ln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85000"/>
                    <a:lumOff val="15000"/>
                  </a:schemeClr>
                </a:solidFill>
              </a:endParaRPr>
            </a:p>
          </p:txBody>
        </p:sp>
        <p:sp>
          <p:nvSpPr>
            <p:cNvPr id="14" name="Freeform 6"/>
            <p:cNvSpPr>
              <a:spLocks/>
            </p:cNvSpPr>
            <p:nvPr/>
          </p:nvSpPr>
          <p:spPr bwMode="auto">
            <a:xfrm>
              <a:off x="5140629" y="1755813"/>
              <a:ext cx="1936679" cy="4061019"/>
            </a:xfrm>
            <a:custGeom>
              <a:avLst/>
              <a:gdLst>
                <a:gd name="T0" fmla="*/ 176696 w 833"/>
                <a:gd name="T1" fmla="*/ 4060718 h 1750"/>
                <a:gd name="T2" fmla="*/ 0 w 833"/>
                <a:gd name="T3" fmla="*/ 3882046 h 1750"/>
                <a:gd name="T4" fmla="*/ 0 w 833"/>
                <a:gd name="T5" fmla="*/ 178672 h 1750"/>
                <a:gd name="T6" fmla="*/ 176696 w 833"/>
                <a:gd name="T7" fmla="*/ 0 h 1750"/>
                <a:gd name="T8" fmla="*/ 1757658 w 833"/>
                <a:gd name="T9" fmla="*/ 0 h 1750"/>
                <a:gd name="T10" fmla="*/ 1936679 w 833"/>
                <a:gd name="T11" fmla="*/ 178672 h 1750"/>
                <a:gd name="T12" fmla="*/ 1936679 w 833"/>
                <a:gd name="T13" fmla="*/ 3882046 h 1750"/>
                <a:gd name="T14" fmla="*/ 1757658 w 833"/>
                <a:gd name="T15" fmla="*/ 4060718 h 1750"/>
                <a:gd name="T16" fmla="*/ 176696 w 833"/>
                <a:gd name="T17" fmla="*/ 4060718 h 1750"/>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833" h="1750">
                  <a:moveTo>
                    <a:pt x="76" y="1750"/>
                  </a:moveTo>
                  <a:cubicBezTo>
                    <a:pt x="34" y="1750"/>
                    <a:pt x="0" y="1716"/>
                    <a:pt x="0" y="1673"/>
                  </a:cubicBezTo>
                  <a:cubicBezTo>
                    <a:pt x="0" y="77"/>
                    <a:pt x="0" y="77"/>
                    <a:pt x="0" y="77"/>
                  </a:cubicBezTo>
                  <a:cubicBezTo>
                    <a:pt x="0" y="35"/>
                    <a:pt x="34" y="0"/>
                    <a:pt x="76" y="0"/>
                  </a:cubicBezTo>
                  <a:cubicBezTo>
                    <a:pt x="756" y="0"/>
                    <a:pt x="756" y="0"/>
                    <a:pt x="756" y="0"/>
                  </a:cubicBezTo>
                  <a:cubicBezTo>
                    <a:pt x="798" y="0"/>
                    <a:pt x="833" y="35"/>
                    <a:pt x="833" y="77"/>
                  </a:cubicBezTo>
                  <a:cubicBezTo>
                    <a:pt x="833" y="1673"/>
                    <a:pt x="833" y="1673"/>
                    <a:pt x="833" y="1673"/>
                  </a:cubicBezTo>
                  <a:cubicBezTo>
                    <a:pt x="833" y="1716"/>
                    <a:pt x="798" y="1750"/>
                    <a:pt x="756" y="1750"/>
                  </a:cubicBezTo>
                  <a:lnTo>
                    <a:pt x="76" y="1750"/>
                  </a:lnTo>
                  <a:close/>
                </a:path>
              </a:pathLst>
            </a:custGeom>
            <a:solidFill>
              <a:srgbClr val="181818"/>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85000"/>
                    <a:lumOff val="15000"/>
                  </a:schemeClr>
                </a:solidFill>
              </a:endParaRPr>
            </a:p>
          </p:txBody>
        </p:sp>
        <p:sp>
          <p:nvSpPr>
            <p:cNvPr id="15" name="Oval 7"/>
            <p:cNvSpPr>
              <a:spLocks noChangeArrowheads="1"/>
            </p:cNvSpPr>
            <p:nvPr/>
          </p:nvSpPr>
          <p:spPr bwMode="auto">
            <a:xfrm>
              <a:off x="6077432" y="1928345"/>
              <a:ext cx="59362" cy="59366"/>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16" name="Oval 8"/>
            <p:cNvSpPr>
              <a:spLocks noChangeArrowheads="1"/>
            </p:cNvSpPr>
            <p:nvPr/>
          </p:nvSpPr>
          <p:spPr bwMode="auto">
            <a:xfrm>
              <a:off x="6099693" y="1950608"/>
              <a:ext cx="14840" cy="14841"/>
            </a:xfrm>
            <a:prstGeom prst="ellipse">
              <a:avLst/>
            </a:prstGeom>
            <a:solidFill>
              <a:srgbClr val="2C2C2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17" name="Oval 9"/>
            <p:cNvSpPr>
              <a:spLocks noChangeArrowheads="1"/>
            </p:cNvSpPr>
            <p:nvPr/>
          </p:nvSpPr>
          <p:spPr bwMode="auto">
            <a:xfrm>
              <a:off x="6077432" y="1924635"/>
              <a:ext cx="59362" cy="57511"/>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18" name="Oval 10"/>
            <p:cNvSpPr>
              <a:spLocks noChangeArrowheads="1"/>
            </p:cNvSpPr>
            <p:nvPr/>
          </p:nvSpPr>
          <p:spPr bwMode="auto">
            <a:xfrm>
              <a:off x="6099693" y="1945042"/>
              <a:ext cx="14840" cy="14841"/>
            </a:xfrm>
            <a:prstGeom prst="ellipse">
              <a:avLst/>
            </a:prstGeom>
            <a:solidFill>
              <a:srgbClr val="0A0A0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19" name="Oval 11"/>
            <p:cNvSpPr>
              <a:spLocks noChangeArrowheads="1"/>
            </p:cNvSpPr>
            <p:nvPr/>
          </p:nvSpPr>
          <p:spPr bwMode="auto">
            <a:xfrm>
              <a:off x="6088562" y="1933911"/>
              <a:ext cx="37101" cy="37104"/>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0" name="Oval 12"/>
            <p:cNvSpPr>
              <a:spLocks noChangeArrowheads="1"/>
            </p:cNvSpPr>
            <p:nvPr/>
          </p:nvSpPr>
          <p:spPr bwMode="auto">
            <a:xfrm>
              <a:off x="6088562" y="1933911"/>
              <a:ext cx="37101" cy="37104"/>
            </a:xfrm>
            <a:prstGeom prst="ellipse">
              <a:avLst/>
            </a:pr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1" name="Oval 13"/>
            <p:cNvSpPr>
              <a:spLocks noChangeArrowheads="1"/>
            </p:cNvSpPr>
            <p:nvPr/>
          </p:nvSpPr>
          <p:spPr bwMode="auto">
            <a:xfrm>
              <a:off x="6097838" y="1943188"/>
              <a:ext cx="18551" cy="2040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2" name="Oval 14"/>
            <p:cNvSpPr>
              <a:spLocks noChangeArrowheads="1"/>
            </p:cNvSpPr>
            <p:nvPr/>
          </p:nvSpPr>
          <p:spPr bwMode="auto">
            <a:xfrm>
              <a:off x="6097838" y="1943188"/>
              <a:ext cx="18551" cy="20408"/>
            </a:xfrm>
            <a:prstGeom prst="ellipse">
              <a:avLst/>
            </a:prstGeom>
            <a:solidFill>
              <a:srgbClr val="2C99B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3" name="Oval 15"/>
            <p:cNvSpPr>
              <a:spLocks noChangeArrowheads="1"/>
            </p:cNvSpPr>
            <p:nvPr/>
          </p:nvSpPr>
          <p:spPr bwMode="auto">
            <a:xfrm>
              <a:off x="6105259" y="1950608"/>
              <a:ext cx="3710" cy="371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4" name="Oval 16"/>
            <p:cNvSpPr>
              <a:spLocks noChangeArrowheads="1"/>
            </p:cNvSpPr>
            <p:nvPr/>
          </p:nvSpPr>
          <p:spPr bwMode="auto">
            <a:xfrm>
              <a:off x="6105259" y="1950608"/>
              <a:ext cx="3710" cy="3710"/>
            </a:xfrm>
            <a:prstGeom prst="ellipse">
              <a:avLst/>
            </a:pr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5" name="Oval 17"/>
            <p:cNvSpPr>
              <a:spLocks noChangeArrowheads="1"/>
            </p:cNvSpPr>
            <p:nvPr/>
          </p:nvSpPr>
          <p:spPr bwMode="auto">
            <a:xfrm>
              <a:off x="5949434" y="5404979"/>
              <a:ext cx="315360" cy="313528"/>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sp>
          <p:nvSpPr>
            <p:cNvPr id="26" name="Freeform 18"/>
            <p:cNvSpPr>
              <a:spLocks/>
            </p:cNvSpPr>
            <p:nvPr/>
          </p:nvSpPr>
          <p:spPr bwMode="auto">
            <a:xfrm>
              <a:off x="6034766" y="5490317"/>
              <a:ext cx="144694" cy="142851"/>
            </a:xfrm>
            <a:custGeom>
              <a:avLst/>
              <a:gdLst>
                <a:gd name="T0" fmla="*/ 144694 w 62"/>
                <a:gd name="T1" fmla="*/ 98349 h 61"/>
                <a:gd name="T2" fmla="*/ 98019 w 62"/>
                <a:gd name="T3" fmla="*/ 142840 h 61"/>
                <a:gd name="T4" fmla="*/ 46675 w 62"/>
                <a:gd name="T5" fmla="*/ 142840 h 61"/>
                <a:gd name="T6" fmla="*/ 0 w 62"/>
                <a:gd name="T7" fmla="*/ 98349 h 61"/>
                <a:gd name="T8" fmla="*/ 0 w 62"/>
                <a:gd name="T9" fmla="*/ 46833 h 61"/>
                <a:gd name="T10" fmla="*/ 46675 w 62"/>
                <a:gd name="T11" fmla="*/ 0 h 61"/>
                <a:gd name="T12" fmla="*/ 98019 w 62"/>
                <a:gd name="T13" fmla="*/ 0 h 61"/>
                <a:gd name="T14" fmla="*/ 144694 w 62"/>
                <a:gd name="T15" fmla="*/ 46833 h 61"/>
                <a:gd name="T16" fmla="*/ 144694 w 62"/>
                <a:gd name="T17" fmla="*/ 98349 h 61"/>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0" t="0" r="r" b="b"/>
              <a:pathLst>
                <a:path w="62" h="61">
                  <a:moveTo>
                    <a:pt x="62" y="42"/>
                  </a:moveTo>
                  <a:cubicBezTo>
                    <a:pt x="62" y="52"/>
                    <a:pt x="53" y="61"/>
                    <a:pt x="42" y="61"/>
                  </a:cubicBezTo>
                  <a:cubicBezTo>
                    <a:pt x="20" y="61"/>
                    <a:pt x="20" y="61"/>
                    <a:pt x="20" y="61"/>
                  </a:cubicBezTo>
                  <a:cubicBezTo>
                    <a:pt x="9" y="61"/>
                    <a:pt x="0" y="52"/>
                    <a:pt x="0" y="42"/>
                  </a:cubicBezTo>
                  <a:cubicBezTo>
                    <a:pt x="0" y="20"/>
                    <a:pt x="0" y="20"/>
                    <a:pt x="0" y="20"/>
                  </a:cubicBezTo>
                  <a:cubicBezTo>
                    <a:pt x="0" y="9"/>
                    <a:pt x="9" y="0"/>
                    <a:pt x="20" y="0"/>
                  </a:cubicBezTo>
                  <a:cubicBezTo>
                    <a:pt x="42" y="0"/>
                    <a:pt x="42" y="0"/>
                    <a:pt x="42" y="0"/>
                  </a:cubicBezTo>
                  <a:cubicBezTo>
                    <a:pt x="53" y="0"/>
                    <a:pt x="62" y="9"/>
                    <a:pt x="62" y="20"/>
                  </a:cubicBezTo>
                  <a:lnTo>
                    <a:pt x="62" y="42"/>
                  </a:lnTo>
                  <a:close/>
                </a:path>
              </a:pathLst>
            </a:custGeom>
            <a:noFill/>
            <a:ln w="7938" cap="flat">
              <a:solidFill>
                <a:srgbClr val="181818"/>
              </a:solidFill>
              <a:prstDash val="solid"/>
              <a:miter lim="800000"/>
              <a:headEnd/>
              <a:tailEnd/>
            </a:ln>
            <a:extLst>
              <a:ext uri="{909E8E84-426E-40DD-AFC4-6F175D3DCCD1}">
                <a14:hiddenFill xmlns:a14="http://schemas.microsoft.com/office/drawing/2010/main">
                  <a:solidFill>
                    <a:srgbClr val="FFFFFF"/>
                  </a:solidFill>
                </a14:hiddenFill>
              </a:ext>
            </a:extLst>
          </p:spPr>
          <p:txBody>
            <a:bodyPr/>
            <a:lstStyle/>
            <a:p>
              <a:endParaRPr lang="zh-CN" altLang="en-US">
                <a:solidFill>
                  <a:schemeClr val="tx1">
                    <a:lumMod val="85000"/>
                    <a:lumOff val="15000"/>
                  </a:schemeClr>
                </a:solidFill>
              </a:endParaRPr>
            </a:p>
          </p:txBody>
        </p:sp>
        <p:sp>
          <p:nvSpPr>
            <p:cNvPr id="27" name="Rectangle 19"/>
            <p:cNvSpPr>
              <a:spLocks noChangeArrowheads="1"/>
            </p:cNvSpPr>
            <p:nvPr/>
          </p:nvSpPr>
          <p:spPr bwMode="auto">
            <a:xfrm>
              <a:off x="5259353" y="2340199"/>
              <a:ext cx="1697377" cy="2970165"/>
            </a:xfrm>
            <a:prstGeom prst="rect">
              <a:avLst/>
            </a:prstGeom>
            <a:solidFill>
              <a:srgbClr val="0C0D11"/>
            </a:solidFill>
            <a:ln>
              <a:noFill/>
            </a:ln>
            <a:extLs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zh-CN" altLang="zh-CN">
                <a:solidFill>
                  <a:schemeClr val="tx1">
                    <a:lumMod val="85000"/>
                    <a:lumOff val="15000"/>
                  </a:schemeClr>
                </a:solidFill>
              </a:endParaRPr>
            </a:p>
          </p:txBody>
        </p:sp>
        <p:sp>
          <p:nvSpPr>
            <p:cNvPr id="28" name="Rectangle 20"/>
            <p:cNvSpPr>
              <a:spLocks noChangeArrowheads="1"/>
            </p:cNvSpPr>
            <p:nvPr/>
          </p:nvSpPr>
          <p:spPr bwMode="auto">
            <a:xfrm>
              <a:off x="5277903" y="2356895"/>
              <a:ext cx="1660276" cy="2934916"/>
            </a:xfrm>
            <a:prstGeom prst="rect">
              <a:avLst/>
            </a:prstGeom>
            <a:blipFill>
              <a:blip r:embed="rId3"/>
              <a:stretch>
                <a:fillRect l="-20000" r="-10000"/>
              </a:stretch>
            </a:blipFill>
            <a:ln>
              <a:noFill/>
            </a:ln>
            <a:extLst/>
          </p:spPr>
          <p:txBody>
            <a:bodyPr/>
            <a:lstStyle/>
            <a:p>
              <a:pPr eaLnBrk="1" hangingPunct="1"/>
              <a:endParaRPr lang="zh-CN" altLang="zh-CN">
                <a:solidFill>
                  <a:schemeClr val="tx1">
                    <a:lumMod val="85000"/>
                    <a:lumOff val="15000"/>
                  </a:schemeClr>
                </a:solidFill>
              </a:endParaRPr>
            </a:p>
          </p:txBody>
        </p:sp>
        <p:sp>
          <p:nvSpPr>
            <p:cNvPr id="29" name="Freeform 21"/>
            <p:cNvSpPr>
              <a:spLocks/>
            </p:cNvSpPr>
            <p:nvPr/>
          </p:nvSpPr>
          <p:spPr bwMode="auto">
            <a:xfrm>
              <a:off x="5958709" y="2073051"/>
              <a:ext cx="356171" cy="77918"/>
            </a:xfrm>
            <a:custGeom>
              <a:avLst/>
              <a:gdLst>
                <a:gd name="T0" fmla="*/ 39575 w 153"/>
                <a:gd name="T1" fmla="*/ 77912 h 34"/>
                <a:gd name="T2" fmla="*/ 0 w 153"/>
                <a:gd name="T3" fmla="*/ 38956 h 34"/>
                <a:gd name="T4" fmla="*/ 39575 w 153"/>
                <a:gd name="T5" fmla="*/ 0 h 34"/>
                <a:gd name="T6" fmla="*/ 316596 w 153"/>
                <a:gd name="T7" fmla="*/ 0 h 34"/>
                <a:gd name="T8" fmla="*/ 356171 w 153"/>
                <a:gd name="T9" fmla="*/ 38956 h 34"/>
                <a:gd name="T10" fmla="*/ 316596 w 153"/>
                <a:gd name="T11" fmla="*/ 77912 h 34"/>
                <a:gd name="T12" fmla="*/ 39575 w 153"/>
                <a:gd name="T13" fmla="*/ 77912 h 34"/>
                <a:gd name="T14" fmla="*/ 0 60000 65536"/>
                <a:gd name="T15" fmla="*/ 0 60000 65536"/>
                <a:gd name="T16" fmla="*/ 0 60000 65536"/>
                <a:gd name="T17" fmla="*/ 0 60000 65536"/>
                <a:gd name="T18" fmla="*/ 0 60000 65536"/>
                <a:gd name="T19" fmla="*/ 0 60000 65536"/>
                <a:gd name="T20" fmla="*/ 0 60000 65536"/>
              </a:gdLst>
              <a:ahLst/>
              <a:cxnLst>
                <a:cxn ang="T14">
                  <a:pos x="T0" y="T1"/>
                </a:cxn>
                <a:cxn ang="T15">
                  <a:pos x="T2" y="T3"/>
                </a:cxn>
                <a:cxn ang="T16">
                  <a:pos x="T4" y="T5"/>
                </a:cxn>
                <a:cxn ang="T17">
                  <a:pos x="T6" y="T7"/>
                </a:cxn>
                <a:cxn ang="T18">
                  <a:pos x="T8" y="T9"/>
                </a:cxn>
                <a:cxn ang="T19">
                  <a:pos x="T10" y="T11"/>
                </a:cxn>
                <a:cxn ang="T20">
                  <a:pos x="T12" y="T13"/>
                </a:cxn>
              </a:cxnLst>
              <a:rect l="0" t="0" r="r" b="b"/>
              <a:pathLst>
                <a:path w="153" h="34">
                  <a:moveTo>
                    <a:pt x="17" y="34"/>
                  </a:moveTo>
                  <a:cubicBezTo>
                    <a:pt x="8" y="34"/>
                    <a:pt x="0" y="26"/>
                    <a:pt x="0" y="17"/>
                  </a:cubicBezTo>
                  <a:cubicBezTo>
                    <a:pt x="0" y="7"/>
                    <a:pt x="8" y="0"/>
                    <a:pt x="17" y="0"/>
                  </a:cubicBezTo>
                  <a:cubicBezTo>
                    <a:pt x="136" y="0"/>
                    <a:pt x="136" y="0"/>
                    <a:pt x="136" y="0"/>
                  </a:cubicBezTo>
                  <a:cubicBezTo>
                    <a:pt x="145" y="0"/>
                    <a:pt x="153" y="7"/>
                    <a:pt x="153" y="17"/>
                  </a:cubicBezTo>
                  <a:cubicBezTo>
                    <a:pt x="153" y="26"/>
                    <a:pt x="145" y="34"/>
                    <a:pt x="136" y="34"/>
                  </a:cubicBezTo>
                  <a:lnTo>
                    <a:pt x="17" y="34"/>
                  </a:lnTo>
                  <a:close/>
                </a:path>
              </a:pathLst>
            </a:custGeom>
            <a:solidFill>
              <a:srgbClr val="0C0D1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85000"/>
                    <a:lumOff val="15000"/>
                  </a:schemeClr>
                </a:solidFill>
              </a:endParaRPr>
            </a:p>
          </p:txBody>
        </p:sp>
        <p:sp>
          <p:nvSpPr>
            <p:cNvPr id="30" name="Freeform 22"/>
            <p:cNvSpPr>
              <a:spLocks/>
            </p:cNvSpPr>
            <p:nvPr/>
          </p:nvSpPr>
          <p:spPr bwMode="auto">
            <a:xfrm>
              <a:off x="5979115" y="2093458"/>
              <a:ext cx="311649" cy="35250"/>
            </a:xfrm>
            <a:custGeom>
              <a:avLst/>
              <a:gdLst>
                <a:gd name="T0" fmla="*/ 311649 w 134"/>
                <a:gd name="T1" fmla="*/ 18798 h 15"/>
                <a:gd name="T2" fmla="*/ 295369 w 134"/>
                <a:gd name="T3" fmla="*/ 35247 h 15"/>
                <a:gd name="T4" fmla="*/ 18606 w 134"/>
                <a:gd name="T5" fmla="*/ 35247 h 15"/>
                <a:gd name="T6" fmla="*/ 0 w 134"/>
                <a:gd name="T7" fmla="*/ 18798 h 15"/>
                <a:gd name="T8" fmla="*/ 0 w 134"/>
                <a:gd name="T9" fmla="*/ 18798 h 15"/>
                <a:gd name="T10" fmla="*/ 18606 w 134"/>
                <a:gd name="T11" fmla="*/ 0 h 15"/>
                <a:gd name="T12" fmla="*/ 295369 w 134"/>
                <a:gd name="T13" fmla="*/ 0 h 15"/>
                <a:gd name="T14" fmla="*/ 311649 w 134"/>
                <a:gd name="T15" fmla="*/ 18798 h 15"/>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134" h="15">
                  <a:moveTo>
                    <a:pt x="134" y="8"/>
                  </a:moveTo>
                  <a:cubicBezTo>
                    <a:pt x="134" y="12"/>
                    <a:pt x="131" y="15"/>
                    <a:pt x="127" y="15"/>
                  </a:cubicBezTo>
                  <a:cubicBezTo>
                    <a:pt x="8" y="15"/>
                    <a:pt x="8" y="15"/>
                    <a:pt x="8" y="15"/>
                  </a:cubicBezTo>
                  <a:cubicBezTo>
                    <a:pt x="4" y="15"/>
                    <a:pt x="0" y="12"/>
                    <a:pt x="0" y="8"/>
                  </a:cubicBezTo>
                  <a:cubicBezTo>
                    <a:pt x="0" y="8"/>
                    <a:pt x="0" y="8"/>
                    <a:pt x="0" y="8"/>
                  </a:cubicBezTo>
                  <a:cubicBezTo>
                    <a:pt x="0" y="3"/>
                    <a:pt x="4" y="0"/>
                    <a:pt x="8" y="0"/>
                  </a:cubicBezTo>
                  <a:cubicBezTo>
                    <a:pt x="127" y="0"/>
                    <a:pt x="127" y="0"/>
                    <a:pt x="127" y="0"/>
                  </a:cubicBezTo>
                  <a:cubicBezTo>
                    <a:pt x="131" y="0"/>
                    <a:pt x="134" y="3"/>
                    <a:pt x="134" y="8"/>
                  </a:cubicBezTo>
                  <a:close/>
                </a:path>
              </a:pathLst>
            </a:cu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solidFill>
                  <a:schemeClr val="tx1">
                    <a:lumMod val="85000"/>
                    <a:lumOff val="15000"/>
                  </a:schemeClr>
                </a:solidFill>
              </a:endParaRPr>
            </a:p>
          </p:txBody>
        </p:sp>
        <p:sp>
          <p:nvSpPr>
            <p:cNvPr id="31" name="Oval 23"/>
            <p:cNvSpPr>
              <a:spLocks noChangeArrowheads="1"/>
            </p:cNvSpPr>
            <p:nvPr/>
          </p:nvSpPr>
          <p:spPr bwMode="auto">
            <a:xfrm>
              <a:off x="5841841" y="2084182"/>
              <a:ext cx="55652" cy="55656"/>
            </a:xfrm>
            <a:prstGeom prst="ellipse">
              <a:avLst/>
            </a:prstGeom>
            <a:solidFill>
              <a:srgbClr val="33333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pPr eaLnBrk="1" hangingPunct="1"/>
              <a:endParaRPr lang="zh-CN" altLang="zh-CN">
                <a:solidFill>
                  <a:schemeClr val="tx1">
                    <a:lumMod val="85000"/>
                    <a:lumOff val="15000"/>
                  </a:schemeClr>
                </a:solidFill>
              </a:endParaRPr>
            </a:p>
          </p:txBody>
        </p:sp>
      </p:grpSp>
      <p:grpSp>
        <p:nvGrpSpPr>
          <p:cNvPr id="32" name="Group 56"/>
          <p:cNvGrpSpPr>
            <a:grpSpLocks/>
          </p:cNvGrpSpPr>
          <p:nvPr/>
        </p:nvGrpSpPr>
        <p:grpSpPr bwMode="auto">
          <a:xfrm>
            <a:off x="8705850" y="2516188"/>
            <a:ext cx="2578100" cy="920710"/>
            <a:chOff x="8611449" y="3180140"/>
            <a:chExt cx="2576783" cy="919841"/>
          </a:xfrm>
        </p:grpSpPr>
        <p:sp>
          <p:nvSpPr>
            <p:cNvPr id="33" name="TextBox 57"/>
            <p:cNvSpPr txBox="1"/>
            <p:nvPr/>
          </p:nvSpPr>
          <p:spPr>
            <a:xfrm>
              <a:off x="8611449" y="3546506"/>
              <a:ext cx="2576783" cy="553475"/>
            </a:xfrm>
            <a:prstGeom prst="rect">
              <a:avLst/>
            </a:prstGeom>
            <a:noFill/>
          </p:spPr>
          <p:txBody>
            <a:bodyPr lIns="0" tIns="0" rIns="0" bIns="0">
              <a:spAutoFit/>
            </a:bodyPr>
            <a:lstStyle/>
            <a:p>
              <a:pPr defTabSz="914377" eaLnBrk="1" fontAlgn="auto" hangingPunct="1">
                <a:spcBef>
                  <a:spcPts val="0"/>
                </a:spcBef>
                <a:spcAft>
                  <a:spcPts val="0"/>
                </a:spcAft>
                <a:defRPr/>
              </a:pP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coctet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adipiscing</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elita</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SedatimLorem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4" name="TextBox 58"/>
            <p:cNvSpPr txBox="1"/>
            <p:nvPr/>
          </p:nvSpPr>
          <p:spPr>
            <a:xfrm>
              <a:off x="8611449" y="3180140"/>
              <a:ext cx="2113470" cy="245830"/>
            </a:xfrm>
            <a:prstGeom prst="rect">
              <a:avLst/>
            </a:prstGeom>
            <a:noFill/>
          </p:spPr>
          <p:txBody>
            <a:bodyPr lIns="0" tIns="0" rIns="0" bIns="0">
              <a:spAutoFit/>
            </a:bodyPr>
            <a:lstStyle/>
            <a:p>
              <a:pPr defTabSz="914377" eaLnBrk="1" fontAlgn="auto" hangingPunct="1">
                <a:spcBef>
                  <a:spcPts val="0"/>
                </a:spcBef>
                <a:spcAft>
                  <a:spcPts val="0"/>
                </a:spcAft>
                <a:defRPr/>
              </a:pPr>
              <a:r>
                <a:rPr lang="en-GB" sz="1600" b="1" dirty="0">
                  <a:solidFill>
                    <a:schemeClr val="tx1">
                      <a:lumMod val="85000"/>
                      <a:lumOff val="15000"/>
                    </a:schemeClr>
                  </a:solidFill>
                  <a:latin typeface="Arial Narrow" pitchFamily="34" charset="0"/>
                  <a:ea typeface="Fira Sans SemiBold Italic" panose="00000700000000000000" pitchFamily="50" charset="0"/>
                  <a:cs typeface="Clear Sans" panose="020B0503030202020304" pitchFamily="34" charset="0"/>
                </a:rPr>
                <a:t>Application Filtering</a:t>
              </a:r>
            </a:p>
          </p:txBody>
        </p:sp>
      </p:grpSp>
      <p:grpSp>
        <p:nvGrpSpPr>
          <p:cNvPr id="35" name="Group 59"/>
          <p:cNvGrpSpPr>
            <a:grpSpLocks/>
          </p:cNvGrpSpPr>
          <p:nvPr/>
        </p:nvGrpSpPr>
        <p:grpSpPr bwMode="auto">
          <a:xfrm>
            <a:off x="8705850" y="4192588"/>
            <a:ext cx="2578100" cy="919123"/>
            <a:chOff x="8611449" y="3180140"/>
            <a:chExt cx="2576783" cy="919842"/>
          </a:xfrm>
        </p:grpSpPr>
        <p:sp>
          <p:nvSpPr>
            <p:cNvPr id="36" name="TextBox 60"/>
            <p:cNvSpPr txBox="1"/>
            <p:nvPr/>
          </p:nvSpPr>
          <p:spPr>
            <a:xfrm>
              <a:off x="8611449" y="3545551"/>
              <a:ext cx="2576783" cy="554431"/>
            </a:xfrm>
            <a:prstGeom prst="rect">
              <a:avLst/>
            </a:prstGeom>
            <a:noFill/>
          </p:spPr>
          <p:txBody>
            <a:bodyPr lIns="0" tIns="0" rIns="0" bIns="0">
              <a:spAutoFit/>
            </a:bodyPr>
            <a:lstStyle/>
            <a:p>
              <a:pPr defTabSz="914377" eaLnBrk="1" fontAlgn="auto" hangingPunct="1">
                <a:spcBef>
                  <a:spcPts val="0"/>
                </a:spcBef>
                <a:spcAft>
                  <a:spcPts val="0"/>
                </a:spcAft>
                <a:defRPr/>
              </a:pP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coctet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adipiscing</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elita</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SedatimLorem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37" name="TextBox 61"/>
            <p:cNvSpPr txBox="1"/>
            <p:nvPr/>
          </p:nvSpPr>
          <p:spPr>
            <a:xfrm>
              <a:off x="8611449" y="3180140"/>
              <a:ext cx="2113470" cy="246254"/>
            </a:xfrm>
            <a:prstGeom prst="rect">
              <a:avLst/>
            </a:prstGeom>
            <a:noFill/>
          </p:spPr>
          <p:txBody>
            <a:bodyPr lIns="0" tIns="0" rIns="0" bIns="0">
              <a:spAutoFit/>
            </a:bodyPr>
            <a:lstStyle/>
            <a:p>
              <a:pPr defTabSz="914377" eaLnBrk="1" fontAlgn="auto" hangingPunct="1">
                <a:spcBef>
                  <a:spcPts val="0"/>
                </a:spcBef>
                <a:spcAft>
                  <a:spcPts val="0"/>
                </a:spcAft>
                <a:defRPr/>
              </a:pPr>
              <a:r>
                <a:rPr lang="en-GB" sz="1600" b="1" dirty="0">
                  <a:solidFill>
                    <a:schemeClr val="tx1">
                      <a:lumMod val="85000"/>
                      <a:lumOff val="15000"/>
                    </a:schemeClr>
                  </a:solidFill>
                  <a:latin typeface="Arial Narrow" pitchFamily="34" charset="0"/>
                  <a:ea typeface="Fira Sans SemiBold Italic" panose="00000700000000000000" pitchFamily="50" charset="0"/>
                  <a:cs typeface="Clear Sans" panose="020B0503030202020304" pitchFamily="34" charset="0"/>
                </a:rPr>
                <a:t>5G wireless</a:t>
              </a:r>
            </a:p>
          </p:txBody>
        </p:sp>
      </p:grpSp>
      <p:grpSp>
        <p:nvGrpSpPr>
          <p:cNvPr id="38" name="Group 69"/>
          <p:cNvGrpSpPr>
            <a:grpSpLocks/>
          </p:cNvGrpSpPr>
          <p:nvPr/>
        </p:nvGrpSpPr>
        <p:grpSpPr bwMode="auto">
          <a:xfrm>
            <a:off x="1001713" y="2516189"/>
            <a:ext cx="2511425" cy="920710"/>
            <a:chOff x="1159130" y="2021611"/>
            <a:chExt cx="2511345" cy="919841"/>
          </a:xfrm>
        </p:grpSpPr>
        <p:sp>
          <p:nvSpPr>
            <p:cNvPr id="39" name="TextBox 70"/>
            <p:cNvSpPr txBox="1"/>
            <p:nvPr/>
          </p:nvSpPr>
          <p:spPr>
            <a:xfrm>
              <a:off x="1159130" y="2387977"/>
              <a:ext cx="2511345" cy="553475"/>
            </a:xfrm>
            <a:prstGeom prst="rect">
              <a:avLst/>
            </a:prstGeom>
            <a:noFill/>
          </p:spPr>
          <p:txBody>
            <a:bodyPr lIns="0" tIns="0" rIns="0" bIns="0">
              <a:spAutoFit/>
            </a:bodyPr>
            <a:lstStyle/>
            <a:p>
              <a:pPr algn="r" defTabSz="914377" eaLnBrk="1" fontAlgn="auto" hangingPunct="1">
                <a:spcBef>
                  <a:spcPts val="0"/>
                </a:spcBef>
                <a:spcAft>
                  <a:spcPts val="0"/>
                </a:spcAft>
                <a:defRPr/>
              </a:pP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coctet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adipiscing</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elita</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SedatimLorem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40" name="TextBox 71"/>
            <p:cNvSpPr txBox="1"/>
            <p:nvPr/>
          </p:nvSpPr>
          <p:spPr>
            <a:xfrm>
              <a:off x="1557579" y="2021611"/>
              <a:ext cx="2112896" cy="245830"/>
            </a:xfrm>
            <a:prstGeom prst="rect">
              <a:avLst/>
            </a:prstGeom>
            <a:noFill/>
          </p:spPr>
          <p:txBody>
            <a:bodyPr lIns="0" tIns="0" rIns="0" bIns="0">
              <a:spAutoFit/>
            </a:bodyPr>
            <a:lstStyle/>
            <a:p>
              <a:pPr algn="r" defTabSz="914377" eaLnBrk="1" fontAlgn="auto" hangingPunct="1">
                <a:spcBef>
                  <a:spcPts val="0"/>
                </a:spcBef>
                <a:spcAft>
                  <a:spcPts val="0"/>
                </a:spcAft>
                <a:defRPr/>
              </a:pPr>
              <a:r>
                <a:rPr lang="en-GB" sz="1600" b="1" dirty="0">
                  <a:solidFill>
                    <a:schemeClr val="tx1">
                      <a:lumMod val="85000"/>
                      <a:lumOff val="15000"/>
                    </a:schemeClr>
                  </a:solidFill>
                  <a:latin typeface="Arial Narrow" pitchFamily="34" charset="0"/>
                  <a:ea typeface="Fira Sans SemiBold Italic" panose="00000700000000000000" pitchFamily="50" charset="0"/>
                  <a:cs typeface="Clear Sans" panose="020B0503030202020304" pitchFamily="34" charset="0"/>
                </a:rPr>
                <a:t>Deeper Coverage</a:t>
              </a:r>
            </a:p>
          </p:txBody>
        </p:sp>
      </p:grpSp>
      <p:grpSp>
        <p:nvGrpSpPr>
          <p:cNvPr id="41" name="Group 72"/>
          <p:cNvGrpSpPr>
            <a:grpSpLocks/>
          </p:cNvGrpSpPr>
          <p:nvPr/>
        </p:nvGrpSpPr>
        <p:grpSpPr bwMode="auto">
          <a:xfrm>
            <a:off x="1001713" y="4192588"/>
            <a:ext cx="2511425" cy="919123"/>
            <a:chOff x="1159130" y="2021611"/>
            <a:chExt cx="2511345" cy="919842"/>
          </a:xfrm>
        </p:grpSpPr>
        <p:sp>
          <p:nvSpPr>
            <p:cNvPr id="42" name="TextBox 73"/>
            <p:cNvSpPr txBox="1"/>
            <p:nvPr/>
          </p:nvSpPr>
          <p:spPr>
            <a:xfrm>
              <a:off x="1159130" y="2387022"/>
              <a:ext cx="2511345" cy="554431"/>
            </a:xfrm>
            <a:prstGeom prst="rect">
              <a:avLst/>
            </a:prstGeom>
            <a:noFill/>
          </p:spPr>
          <p:txBody>
            <a:bodyPr lIns="0" tIns="0" rIns="0" bIns="0">
              <a:spAutoFit/>
            </a:bodyPr>
            <a:lstStyle/>
            <a:p>
              <a:pPr algn="r" defTabSz="914377" eaLnBrk="1" fontAlgn="auto" hangingPunct="1">
                <a:spcBef>
                  <a:spcPts val="0"/>
                </a:spcBef>
                <a:spcAft>
                  <a:spcPts val="0"/>
                </a:spcAft>
                <a:defRPr/>
              </a:pP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coctet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adipiscing</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elita</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SedatimLorem</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ipsu</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 dolor sit </a:t>
              </a:r>
              <a:r>
                <a:rPr lang="en-US" sz="1200" dirty="0" err="1">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amet</a:t>
              </a:r>
              <a:r>
                <a:rPr lang="en-US" sz="1200" dirty="0">
                  <a:solidFill>
                    <a:schemeClr val="tx1">
                      <a:lumMod val="85000"/>
                      <a:lumOff val="15000"/>
                    </a:schemeClr>
                  </a:solidFill>
                  <a:latin typeface="Open Sans" panose="020B0606030504020204" pitchFamily="34" charset="0"/>
                  <a:ea typeface="Open Sans" panose="020B0606030504020204" pitchFamily="34" charset="0"/>
                  <a:cs typeface="Open Sans" panose="020B0606030504020204" pitchFamily="34" charset="0"/>
                </a:rPr>
                <a:t>.</a:t>
              </a:r>
            </a:p>
          </p:txBody>
        </p:sp>
        <p:sp>
          <p:nvSpPr>
            <p:cNvPr id="43" name="TextBox 74"/>
            <p:cNvSpPr txBox="1"/>
            <p:nvPr/>
          </p:nvSpPr>
          <p:spPr>
            <a:xfrm>
              <a:off x="1557579" y="2021611"/>
              <a:ext cx="2112896" cy="246254"/>
            </a:xfrm>
            <a:prstGeom prst="rect">
              <a:avLst/>
            </a:prstGeom>
            <a:noFill/>
          </p:spPr>
          <p:txBody>
            <a:bodyPr lIns="0" tIns="0" rIns="0" bIns="0">
              <a:spAutoFit/>
            </a:bodyPr>
            <a:lstStyle/>
            <a:p>
              <a:pPr algn="r" defTabSz="914377" eaLnBrk="1" fontAlgn="auto" hangingPunct="1">
                <a:spcBef>
                  <a:spcPts val="0"/>
                </a:spcBef>
                <a:spcAft>
                  <a:spcPts val="0"/>
                </a:spcAft>
                <a:defRPr/>
              </a:pPr>
              <a:r>
                <a:rPr lang="en-GB" sz="1600" b="1" dirty="0">
                  <a:solidFill>
                    <a:schemeClr val="tx1">
                      <a:lumMod val="85000"/>
                      <a:lumOff val="15000"/>
                    </a:schemeClr>
                  </a:solidFill>
                  <a:latin typeface="Arial Narrow" pitchFamily="34" charset="0"/>
                  <a:ea typeface="Fira Sans SemiBold Italic" panose="00000700000000000000" pitchFamily="50" charset="0"/>
                  <a:cs typeface="Clear Sans" panose="020B0503030202020304" pitchFamily="34" charset="0"/>
                </a:rPr>
                <a:t>Aware Mapping</a:t>
              </a:r>
            </a:p>
          </p:txBody>
        </p:sp>
      </p:grpSp>
    </p:spTree>
    <p:extLst>
      <p:ext uri="{BB962C8B-B14F-4D97-AF65-F5344CB8AC3E}">
        <p14:creationId xmlns:p14="http://schemas.microsoft.com/office/powerpoint/2010/main" val="312621282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1" presetClass="entr" presetSubtype="1" fill="hold" grpId="0" nodeType="after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wheel(1)">
                                      <p:cBhvr>
                                        <p:cTn id="12" dur="500"/>
                                        <p:tgtEl>
                                          <p:spTgt spid="3"/>
                                        </p:tgtEl>
                                      </p:cBhvr>
                                    </p:animEffect>
                                  </p:childTnLst>
                                </p:cTn>
                              </p:par>
                              <p:par>
                                <p:cTn id="13" presetID="53" presetClass="entr" presetSubtype="16"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p:cTn id="15" dur="500" fill="hold"/>
                                        <p:tgtEl>
                                          <p:spTgt spid="6"/>
                                        </p:tgtEl>
                                        <p:attrNameLst>
                                          <p:attrName>ppt_w</p:attrName>
                                        </p:attrNameLst>
                                      </p:cBhvr>
                                      <p:tavLst>
                                        <p:tav tm="0">
                                          <p:val>
                                            <p:fltVal val="0"/>
                                          </p:val>
                                        </p:tav>
                                        <p:tav tm="100000">
                                          <p:val>
                                            <p:strVal val="#ppt_w"/>
                                          </p:val>
                                        </p:tav>
                                      </p:tavLst>
                                    </p:anim>
                                    <p:anim calcmode="lin" valueType="num">
                                      <p:cBhvr>
                                        <p:cTn id="16" dur="500" fill="hold"/>
                                        <p:tgtEl>
                                          <p:spTgt spid="6"/>
                                        </p:tgtEl>
                                        <p:attrNameLst>
                                          <p:attrName>ppt_h</p:attrName>
                                        </p:attrNameLst>
                                      </p:cBhvr>
                                      <p:tavLst>
                                        <p:tav tm="0">
                                          <p:val>
                                            <p:fltVal val="0"/>
                                          </p:val>
                                        </p:tav>
                                        <p:tav tm="100000">
                                          <p:val>
                                            <p:strVal val="#ppt_h"/>
                                          </p:val>
                                        </p:tav>
                                      </p:tavLst>
                                    </p:anim>
                                    <p:animEffect transition="in" filter="fade">
                                      <p:cBhvr>
                                        <p:cTn id="17" dur="500"/>
                                        <p:tgtEl>
                                          <p:spTgt spid="6"/>
                                        </p:tgtEl>
                                      </p:cBhvr>
                                    </p:animEffect>
                                  </p:childTnLst>
                                </p:cTn>
                              </p:par>
                              <p:par>
                                <p:cTn id="18" presetID="53" presetClass="entr" presetSubtype="16" fill="hold" grpId="0" nodeType="with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p:cTn id="20" dur="500" fill="hold"/>
                                        <p:tgtEl>
                                          <p:spTgt spid="7"/>
                                        </p:tgtEl>
                                        <p:attrNameLst>
                                          <p:attrName>ppt_w</p:attrName>
                                        </p:attrNameLst>
                                      </p:cBhvr>
                                      <p:tavLst>
                                        <p:tav tm="0">
                                          <p:val>
                                            <p:fltVal val="0"/>
                                          </p:val>
                                        </p:tav>
                                        <p:tav tm="100000">
                                          <p:val>
                                            <p:strVal val="#ppt_w"/>
                                          </p:val>
                                        </p:tav>
                                      </p:tavLst>
                                    </p:anim>
                                    <p:anim calcmode="lin" valueType="num">
                                      <p:cBhvr>
                                        <p:cTn id="21" dur="500" fill="hold"/>
                                        <p:tgtEl>
                                          <p:spTgt spid="7"/>
                                        </p:tgtEl>
                                        <p:attrNameLst>
                                          <p:attrName>ppt_h</p:attrName>
                                        </p:attrNameLst>
                                      </p:cBhvr>
                                      <p:tavLst>
                                        <p:tav tm="0">
                                          <p:val>
                                            <p:fltVal val="0"/>
                                          </p:val>
                                        </p:tav>
                                        <p:tav tm="100000">
                                          <p:val>
                                            <p:strVal val="#ppt_h"/>
                                          </p:val>
                                        </p:tav>
                                      </p:tavLst>
                                    </p:anim>
                                    <p:animEffect transition="in" filter="fade">
                                      <p:cBhvr>
                                        <p:cTn id="22" dur="500"/>
                                        <p:tgtEl>
                                          <p:spTgt spid="7"/>
                                        </p:tgtEl>
                                      </p:cBhvr>
                                    </p:animEffect>
                                  </p:childTnLst>
                                </p:cTn>
                              </p:par>
                              <p:par>
                                <p:cTn id="23" presetID="53" presetClass="entr" presetSubtype="16"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Effect transition="in" filter="fade">
                                      <p:cBhvr>
                                        <p:cTn id="27" dur="500"/>
                                        <p:tgtEl>
                                          <p:spTgt spid="10"/>
                                        </p:tgtEl>
                                      </p:cBhvr>
                                    </p:animEffect>
                                  </p:childTnLst>
                                </p:cTn>
                              </p:par>
                              <p:par>
                                <p:cTn id="28" presetID="53" presetClass="entr" presetSubtype="16" fill="hold" grpId="0" nodeType="withEffect">
                                  <p:stCondLst>
                                    <p:cond delay="0"/>
                                  </p:stCondLst>
                                  <p:childTnLst>
                                    <p:set>
                                      <p:cBhvr>
                                        <p:cTn id="29" dur="1" fill="hold">
                                          <p:stCondLst>
                                            <p:cond delay="0"/>
                                          </p:stCondLst>
                                        </p:cTn>
                                        <p:tgtEl>
                                          <p:spTgt spid="11"/>
                                        </p:tgtEl>
                                        <p:attrNameLst>
                                          <p:attrName>style.visibility</p:attrName>
                                        </p:attrNameLst>
                                      </p:cBhvr>
                                      <p:to>
                                        <p:strVal val="visible"/>
                                      </p:to>
                                    </p:set>
                                    <p:anim calcmode="lin" valueType="num">
                                      <p:cBhvr>
                                        <p:cTn id="30" dur="500" fill="hold"/>
                                        <p:tgtEl>
                                          <p:spTgt spid="11"/>
                                        </p:tgtEl>
                                        <p:attrNameLst>
                                          <p:attrName>ppt_w</p:attrName>
                                        </p:attrNameLst>
                                      </p:cBhvr>
                                      <p:tavLst>
                                        <p:tav tm="0">
                                          <p:val>
                                            <p:fltVal val="0"/>
                                          </p:val>
                                        </p:tav>
                                        <p:tav tm="100000">
                                          <p:val>
                                            <p:strVal val="#ppt_w"/>
                                          </p:val>
                                        </p:tav>
                                      </p:tavLst>
                                    </p:anim>
                                    <p:anim calcmode="lin" valueType="num">
                                      <p:cBhvr>
                                        <p:cTn id="31" dur="500" fill="hold"/>
                                        <p:tgtEl>
                                          <p:spTgt spid="11"/>
                                        </p:tgtEl>
                                        <p:attrNameLst>
                                          <p:attrName>ppt_h</p:attrName>
                                        </p:attrNameLst>
                                      </p:cBhvr>
                                      <p:tavLst>
                                        <p:tav tm="0">
                                          <p:val>
                                            <p:fltVal val="0"/>
                                          </p:val>
                                        </p:tav>
                                        <p:tav tm="100000">
                                          <p:val>
                                            <p:strVal val="#ppt_h"/>
                                          </p:val>
                                        </p:tav>
                                      </p:tavLst>
                                    </p:anim>
                                    <p:animEffect transition="in" filter="fade">
                                      <p:cBhvr>
                                        <p:cTn id="32" dur="500"/>
                                        <p:tgtEl>
                                          <p:spTgt spid="11"/>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4"/>
                                        </p:tgtEl>
                                        <p:attrNameLst>
                                          <p:attrName>style.visibility</p:attrName>
                                        </p:attrNameLst>
                                      </p:cBhvr>
                                      <p:to>
                                        <p:strVal val="visible"/>
                                      </p:to>
                                    </p:set>
                                    <p:anim calcmode="lin" valueType="num">
                                      <p:cBhvr>
                                        <p:cTn id="35" dur="500" fill="hold"/>
                                        <p:tgtEl>
                                          <p:spTgt spid="4"/>
                                        </p:tgtEl>
                                        <p:attrNameLst>
                                          <p:attrName>ppt_w</p:attrName>
                                        </p:attrNameLst>
                                      </p:cBhvr>
                                      <p:tavLst>
                                        <p:tav tm="0">
                                          <p:val>
                                            <p:fltVal val="0"/>
                                          </p:val>
                                        </p:tav>
                                        <p:tav tm="100000">
                                          <p:val>
                                            <p:strVal val="#ppt_w"/>
                                          </p:val>
                                        </p:tav>
                                      </p:tavLst>
                                    </p:anim>
                                    <p:anim calcmode="lin" valueType="num">
                                      <p:cBhvr>
                                        <p:cTn id="36" dur="500" fill="hold"/>
                                        <p:tgtEl>
                                          <p:spTgt spid="4"/>
                                        </p:tgtEl>
                                        <p:attrNameLst>
                                          <p:attrName>ppt_h</p:attrName>
                                        </p:attrNameLst>
                                      </p:cBhvr>
                                      <p:tavLst>
                                        <p:tav tm="0">
                                          <p:val>
                                            <p:fltVal val="0"/>
                                          </p:val>
                                        </p:tav>
                                        <p:tav tm="100000">
                                          <p:val>
                                            <p:strVal val="#ppt_h"/>
                                          </p:val>
                                        </p:tav>
                                      </p:tavLst>
                                    </p:anim>
                                    <p:animEffect transition="in" filter="fade">
                                      <p:cBhvr>
                                        <p:cTn id="37" dur="500"/>
                                        <p:tgtEl>
                                          <p:spTgt spid="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5"/>
                                        </p:tgtEl>
                                        <p:attrNameLst>
                                          <p:attrName>style.visibility</p:attrName>
                                        </p:attrNameLst>
                                      </p:cBhvr>
                                      <p:to>
                                        <p:strVal val="visible"/>
                                      </p:to>
                                    </p:set>
                                    <p:anim calcmode="lin" valueType="num">
                                      <p:cBhvr>
                                        <p:cTn id="40" dur="500" fill="hold"/>
                                        <p:tgtEl>
                                          <p:spTgt spid="5"/>
                                        </p:tgtEl>
                                        <p:attrNameLst>
                                          <p:attrName>ppt_w</p:attrName>
                                        </p:attrNameLst>
                                      </p:cBhvr>
                                      <p:tavLst>
                                        <p:tav tm="0">
                                          <p:val>
                                            <p:fltVal val="0"/>
                                          </p:val>
                                        </p:tav>
                                        <p:tav tm="100000">
                                          <p:val>
                                            <p:strVal val="#ppt_w"/>
                                          </p:val>
                                        </p:tav>
                                      </p:tavLst>
                                    </p:anim>
                                    <p:anim calcmode="lin" valueType="num">
                                      <p:cBhvr>
                                        <p:cTn id="41" dur="500" fill="hold"/>
                                        <p:tgtEl>
                                          <p:spTgt spid="5"/>
                                        </p:tgtEl>
                                        <p:attrNameLst>
                                          <p:attrName>ppt_h</p:attrName>
                                        </p:attrNameLst>
                                      </p:cBhvr>
                                      <p:tavLst>
                                        <p:tav tm="0">
                                          <p:val>
                                            <p:fltVal val="0"/>
                                          </p:val>
                                        </p:tav>
                                        <p:tav tm="100000">
                                          <p:val>
                                            <p:strVal val="#ppt_h"/>
                                          </p:val>
                                        </p:tav>
                                      </p:tavLst>
                                    </p:anim>
                                    <p:animEffect transition="in" filter="fade">
                                      <p:cBhvr>
                                        <p:cTn id="42" dur="500"/>
                                        <p:tgtEl>
                                          <p:spTgt spid="5"/>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8"/>
                                        </p:tgtEl>
                                        <p:attrNameLst>
                                          <p:attrName>style.visibility</p:attrName>
                                        </p:attrNameLst>
                                      </p:cBhvr>
                                      <p:to>
                                        <p:strVal val="visible"/>
                                      </p:to>
                                    </p:set>
                                    <p:anim calcmode="lin" valueType="num">
                                      <p:cBhvr>
                                        <p:cTn id="45" dur="500" fill="hold"/>
                                        <p:tgtEl>
                                          <p:spTgt spid="8"/>
                                        </p:tgtEl>
                                        <p:attrNameLst>
                                          <p:attrName>ppt_w</p:attrName>
                                        </p:attrNameLst>
                                      </p:cBhvr>
                                      <p:tavLst>
                                        <p:tav tm="0">
                                          <p:val>
                                            <p:fltVal val="0"/>
                                          </p:val>
                                        </p:tav>
                                        <p:tav tm="100000">
                                          <p:val>
                                            <p:strVal val="#ppt_w"/>
                                          </p:val>
                                        </p:tav>
                                      </p:tavLst>
                                    </p:anim>
                                    <p:anim calcmode="lin" valueType="num">
                                      <p:cBhvr>
                                        <p:cTn id="46" dur="500" fill="hold"/>
                                        <p:tgtEl>
                                          <p:spTgt spid="8"/>
                                        </p:tgtEl>
                                        <p:attrNameLst>
                                          <p:attrName>ppt_h</p:attrName>
                                        </p:attrNameLst>
                                      </p:cBhvr>
                                      <p:tavLst>
                                        <p:tav tm="0">
                                          <p:val>
                                            <p:fltVal val="0"/>
                                          </p:val>
                                        </p:tav>
                                        <p:tav tm="100000">
                                          <p:val>
                                            <p:strVal val="#ppt_h"/>
                                          </p:val>
                                        </p:tav>
                                      </p:tavLst>
                                    </p:anim>
                                    <p:animEffect transition="in" filter="fade">
                                      <p:cBhvr>
                                        <p:cTn id="47" dur="500"/>
                                        <p:tgtEl>
                                          <p:spTgt spid="8"/>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9"/>
                                        </p:tgtEl>
                                        <p:attrNameLst>
                                          <p:attrName>style.visibility</p:attrName>
                                        </p:attrNameLst>
                                      </p:cBhvr>
                                      <p:to>
                                        <p:strVal val="visible"/>
                                      </p:to>
                                    </p:set>
                                    <p:anim calcmode="lin" valueType="num">
                                      <p:cBhvr>
                                        <p:cTn id="50" dur="500" fill="hold"/>
                                        <p:tgtEl>
                                          <p:spTgt spid="9"/>
                                        </p:tgtEl>
                                        <p:attrNameLst>
                                          <p:attrName>ppt_w</p:attrName>
                                        </p:attrNameLst>
                                      </p:cBhvr>
                                      <p:tavLst>
                                        <p:tav tm="0">
                                          <p:val>
                                            <p:fltVal val="0"/>
                                          </p:val>
                                        </p:tav>
                                        <p:tav tm="100000">
                                          <p:val>
                                            <p:strVal val="#ppt_w"/>
                                          </p:val>
                                        </p:tav>
                                      </p:tavLst>
                                    </p:anim>
                                    <p:anim calcmode="lin" valueType="num">
                                      <p:cBhvr>
                                        <p:cTn id="51" dur="500" fill="hold"/>
                                        <p:tgtEl>
                                          <p:spTgt spid="9"/>
                                        </p:tgtEl>
                                        <p:attrNameLst>
                                          <p:attrName>ppt_h</p:attrName>
                                        </p:attrNameLst>
                                      </p:cBhvr>
                                      <p:tavLst>
                                        <p:tav tm="0">
                                          <p:val>
                                            <p:fltVal val="0"/>
                                          </p:val>
                                        </p:tav>
                                        <p:tav tm="100000">
                                          <p:val>
                                            <p:strVal val="#ppt_h"/>
                                          </p:val>
                                        </p:tav>
                                      </p:tavLst>
                                    </p:anim>
                                    <p:animEffect transition="in" filter="fade">
                                      <p:cBhvr>
                                        <p:cTn id="52" dur="500"/>
                                        <p:tgtEl>
                                          <p:spTgt spid="9"/>
                                        </p:tgtEl>
                                      </p:cBhvr>
                                    </p:animEffect>
                                  </p:childTnLst>
                                </p:cTn>
                              </p:par>
                            </p:childTnLst>
                          </p:cTn>
                        </p:par>
                        <p:par>
                          <p:cTn id="53" fill="hold">
                            <p:stCondLst>
                              <p:cond delay="1000"/>
                            </p:stCondLst>
                            <p:childTnLst>
                              <p:par>
                                <p:cTn id="54" presetID="22" presetClass="entr" presetSubtype="2" fill="hold" nodeType="afterEffect">
                                  <p:stCondLst>
                                    <p:cond delay="0"/>
                                  </p:stCondLst>
                                  <p:childTnLst>
                                    <p:set>
                                      <p:cBhvr>
                                        <p:cTn id="55" dur="1" fill="hold">
                                          <p:stCondLst>
                                            <p:cond delay="0"/>
                                          </p:stCondLst>
                                        </p:cTn>
                                        <p:tgtEl>
                                          <p:spTgt spid="38"/>
                                        </p:tgtEl>
                                        <p:attrNameLst>
                                          <p:attrName>style.visibility</p:attrName>
                                        </p:attrNameLst>
                                      </p:cBhvr>
                                      <p:to>
                                        <p:strVal val="visible"/>
                                      </p:to>
                                    </p:set>
                                    <p:animEffect transition="in" filter="wipe(right)">
                                      <p:cBhvr>
                                        <p:cTn id="56" dur="500"/>
                                        <p:tgtEl>
                                          <p:spTgt spid="38"/>
                                        </p:tgtEl>
                                      </p:cBhvr>
                                    </p:animEffect>
                                  </p:childTnLst>
                                </p:cTn>
                              </p:par>
                            </p:childTnLst>
                          </p:cTn>
                        </p:par>
                        <p:par>
                          <p:cTn id="57" fill="hold">
                            <p:stCondLst>
                              <p:cond delay="1500"/>
                            </p:stCondLst>
                            <p:childTnLst>
                              <p:par>
                                <p:cTn id="58" presetID="22" presetClass="entr" presetSubtype="8" fill="hold" nodeType="afterEffect">
                                  <p:stCondLst>
                                    <p:cond delay="0"/>
                                  </p:stCondLst>
                                  <p:childTnLst>
                                    <p:set>
                                      <p:cBhvr>
                                        <p:cTn id="59" dur="1" fill="hold">
                                          <p:stCondLst>
                                            <p:cond delay="0"/>
                                          </p:stCondLst>
                                        </p:cTn>
                                        <p:tgtEl>
                                          <p:spTgt spid="32"/>
                                        </p:tgtEl>
                                        <p:attrNameLst>
                                          <p:attrName>style.visibility</p:attrName>
                                        </p:attrNameLst>
                                      </p:cBhvr>
                                      <p:to>
                                        <p:strVal val="visible"/>
                                      </p:to>
                                    </p:set>
                                    <p:animEffect transition="in" filter="wipe(left)">
                                      <p:cBhvr>
                                        <p:cTn id="60" dur="500"/>
                                        <p:tgtEl>
                                          <p:spTgt spid="32"/>
                                        </p:tgtEl>
                                      </p:cBhvr>
                                    </p:animEffect>
                                  </p:childTnLst>
                                </p:cTn>
                              </p:par>
                            </p:childTnLst>
                          </p:cTn>
                        </p:par>
                        <p:par>
                          <p:cTn id="61" fill="hold">
                            <p:stCondLst>
                              <p:cond delay="2000"/>
                            </p:stCondLst>
                            <p:childTnLst>
                              <p:par>
                                <p:cTn id="62" presetID="22" presetClass="entr" presetSubtype="2" fill="hold" nodeType="afterEffect">
                                  <p:stCondLst>
                                    <p:cond delay="0"/>
                                  </p:stCondLst>
                                  <p:childTnLst>
                                    <p:set>
                                      <p:cBhvr>
                                        <p:cTn id="63" dur="1" fill="hold">
                                          <p:stCondLst>
                                            <p:cond delay="0"/>
                                          </p:stCondLst>
                                        </p:cTn>
                                        <p:tgtEl>
                                          <p:spTgt spid="41"/>
                                        </p:tgtEl>
                                        <p:attrNameLst>
                                          <p:attrName>style.visibility</p:attrName>
                                        </p:attrNameLst>
                                      </p:cBhvr>
                                      <p:to>
                                        <p:strVal val="visible"/>
                                      </p:to>
                                    </p:set>
                                    <p:animEffect transition="in" filter="wipe(right)">
                                      <p:cBhvr>
                                        <p:cTn id="64" dur="500"/>
                                        <p:tgtEl>
                                          <p:spTgt spid="41"/>
                                        </p:tgtEl>
                                      </p:cBhvr>
                                    </p:animEffect>
                                  </p:childTnLst>
                                </p:cTn>
                              </p:par>
                            </p:childTnLst>
                          </p:cTn>
                        </p:par>
                        <p:par>
                          <p:cTn id="65" fill="hold">
                            <p:stCondLst>
                              <p:cond delay="2500"/>
                            </p:stCondLst>
                            <p:childTnLst>
                              <p:par>
                                <p:cTn id="66" presetID="22" presetClass="entr" presetSubtype="8" fill="hold" nodeType="afterEffect">
                                  <p:stCondLst>
                                    <p:cond delay="0"/>
                                  </p:stCondLst>
                                  <p:childTnLst>
                                    <p:set>
                                      <p:cBhvr>
                                        <p:cTn id="67" dur="1" fill="hold">
                                          <p:stCondLst>
                                            <p:cond delay="0"/>
                                          </p:stCondLst>
                                        </p:cTn>
                                        <p:tgtEl>
                                          <p:spTgt spid="35"/>
                                        </p:tgtEl>
                                        <p:attrNameLst>
                                          <p:attrName>style.visibility</p:attrName>
                                        </p:attrNameLst>
                                      </p:cBhvr>
                                      <p:to>
                                        <p:strVal val="visible"/>
                                      </p:to>
                                    </p:set>
                                    <p:animEffect transition="in" filter="wipe(left)">
                                      <p:cBhvr>
                                        <p:cTn id="68"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8" grpId="0" animBg="1"/>
      <p:bldP spid="9" grpId="0" animBg="1"/>
      <p:bldP spid="10" grpId="0" animBg="1"/>
      <p:bldP spid="1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66"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grpSp>
        <p:nvGrpSpPr>
          <p:cNvPr id="48" name="组合 47"/>
          <p:cNvGrpSpPr/>
          <p:nvPr/>
        </p:nvGrpSpPr>
        <p:grpSpPr>
          <a:xfrm>
            <a:off x="3787412" y="1886857"/>
            <a:ext cx="4617176" cy="3110470"/>
            <a:chOff x="3787412" y="1886857"/>
            <a:chExt cx="4617176" cy="3110470"/>
          </a:xfrm>
        </p:grpSpPr>
        <p:pic>
          <p:nvPicPr>
            <p:cNvPr id="49" name="图片 45"/>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3787412" y="1886857"/>
              <a:ext cx="4617176" cy="3110470"/>
            </a:xfrm>
            <a:prstGeom prst="rect">
              <a:avLst/>
            </a:prstGeom>
          </p:spPr>
        </p:pic>
        <p:sp>
          <p:nvSpPr>
            <p:cNvPr id="50" name="矩形 49"/>
            <p:cNvSpPr/>
            <p:nvPr/>
          </p:nvSpPr>
          <p:spPr>
            <a:xfrm>
              <a:off x="4338084" y="2033686"/>
              <a:ext cx="3487479" cy="2209353"/>
            </a:xfrm>
            <a:prstGeom prst="rect">
              <a:avLst/>
            </a:prstGeom>
            <a:blipFill>
              <a:blip r:embed="rId4"/>
              <a:stretch>
                <a:fillRect/>
              </a:stretch>
            </a:blipFill>
            <a:ln w="12700" cap="flat" cmpd="sng" algn="ctr">
              <a:noFill/>
              <a:prstDash val="solid"/>
              <a:miter lim="800000"/>
            </a:ln>
            <a:effectLst/>
          </p:spPr>
          <p:txBody>
            <a:bodyPr rtlCol="0" anchor="ctr"/>
            <a:lstStyle/>
            <a:p>
              <a:pPr marL="0" marR="0" lvl="0" indent="0" algn="ctr" defTabSz="914377" eaLnBrk="1" fontAlgn="auto" latinLnBrk="0" hangingPunct="1">
                <a:lnSpc>
                  <a:spcPct val="130000"/>
                </a:lnSpc>
                <a:spcBef>
                  <a:spcPts val="0"/>
                </a:spcBef>
                <a:spcAft>
                  <a:spcPts val="0"/>
                </a:spcAft>
                <a:buClrTx/>
                <a:buSzTx/>
                <a:buFontTx/>
                <a:buNone/>
                <a:tabLst/>
                <a:defRPr/>
              </a:pPr>
              <a:endParaRPr kumimoji="0" lang="zh-CN" altLang="en-US" sz="1100" b="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endParaRPr>
            </a:p>
          </p:txBody>
        </p:sp>
      </p:grpSp>
      <p:sp>
        <p:nvSpPr>
          <p:cNvPr id="51" name="Oval 6"/>
          <p:cNvSpPr/>
          <p:nvPr/>
        </p:nvSpPr>
        <p:spPr>
          <a:xfrm>
            <a:off x="8229600" y="2141162"/>
            <a:ext cx="580572" cy="580572"/>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377" eaLnBrk="1" fontAlgn="auto" latinLnBrk="0" hangingPunct="1">
              <a:lnSpc>
                <a:spcPct val="13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02</a:t>
            </a:r>
          </a:p>
        </p:txBody>
      </p:sp>
      <p:grpSp>
        <p:nvGrpSpPr>
          <p:cNvPr id="52" name="组合 51"/>
          <p:cNvGrpSpPr/>
          <p:nvPr/>
        </p:nvGrpSpPr>
        <p:grpSpPr>
          <a:xfrm>
            <a:off x="8884467" y="2037843"/>
            <a:ext cx="2879361" cy="827209"/>
            <a:chOff x="8884467" y="1952380"/>
            <a:chExt cx="2879361" cy="827209"/>
          </a:xfrm>
        </p:grpSpPr>
        <p:sp>
          <p:nvSpPr>
            <p:cNvPr id="53" name="矩形 46"/>
            <p:cNvSpPr/>
            <p:nvPr/>
          </p:nvSpPr>
          <p:spPr>
            <a:xfrm>
              <a:off x="8884467" y="2317924"/>
              <a:ext cx="2879361" cy="461665"/>
            </a:xfrm>
            <a:prstGeom prst="rect">
              <a:avLst/>
            </a:prstGeom>
          </p:spPr>
          <p:txBody>
            <a:bodyPr wrap="square">
              <a:spAutoFit/>
            </a:bodyPr>
            <a:lstStyle/>
            <a:p>
              <a:pPr defTabSz="1219170" eaLnBrk="1" fontAlgn="auto" hangingPunct="1">
                <a:lnSpc>
                  <a:spcPct val="150000"/>
                </a:lnSpc>
                <a:spcBef>
                  <a:spcPts val="0"/>
                </a:spcBef>
                <a:spcAft>
                  <a:spcPts val="0"/>
                </a:spcAft>
                <a:defRPr/>
              </a:pPr>
              <a:r>
                <a:rPr lang="zh-CN" altLang="en-US" sz="800" dirty="0">
                  <a:solidFill>
                    <a:srgbClr val="000000">
                      <a:lumMod val="85000"/>
                      <a:lumOff val="15000"/>
                    </a:srgbClr>
                  </a:solidFill>
                  <a:latin typeface="微软雅黑"/>
                  <a:ea typeface="微软雅黑"/>
                </a:rPr>
                <a:t>建议正文</a:t>
              </a:r>
              <a:r>
                <a:rPr lang="en-US" altLang="zh-CN" sz="800" dirty="0">
                  <a:solidFill>
                    <a:srgbClr val="000000">
                      <a:lumMod val="85000"/>
                      <a:lumOff val="15000"/>
                    </a:srgbClr>
                  </a:solidFill>
                  <a:latin typeface="微软雅黑"/>
                  <a:ea typeface="微软雅黑"/>
                </a:rPr>
                <a:t>8-14</a:t>
              </a:r>
              <a:r>
                <a:rPr lang="zh-CN" altLang="en-US" sz="800" dirty="0">
                  <a:solidFill>
                    <a:srgbClr val="000000">
                      <a:lumMod val="85000"/>
                      <a:lumOff val="15000"/>
                    </a:srgbClr>
                  </a:solidFill>
                  <a:latin typeface="微软雅黑"/>
                  <a:ea typeface="微软雅黑"/>
                </a:rPr>
                <a:t>号字，</a:t>
              </a:r>
              <a:r>
                <a:rPr lang="en-US" altLang="zh-CN" sz="800" dirty="0">
                  <a:solidFill>
                    <a:srgbClr val="000000">
                      <a:lumMod val="85000"/>
                      <a:lumOff val="15000"/>
                    </a:srgbClr>
                  </a:solidFill>
                  <a:latin typeface="微软雅黑"/>
                  <a:ea typeface="微软雅黑"/>
                </a:rPr>
                <a:t>1.3</a:t>
              </a:r>
              <a:r>
                <a:rPr lang="zh-CN" altLang="en-US" sz="800" dirty="0">
                  <a:solidFill>
                    <a:srgbClr val="000000">
                      <a:lumMod val="85000"/>
                      <a:lumOff val="15000"/>
                    </a:srgbClr>
                  </a:solidFill>
                  <a:latin typeface="微软雅黑"/>
                  <a:ea typeface="微软雅黑"/>
                </a:rPr>
                <a:t>倍字间距。标题数字等都可以通过点击和重新输入进行更改，</a:t>
              </a:r>
            </a:p>
          </p:txBody>
        </p:sp>
        <p:sp>
          <p:nvSpPr>
            <p:cNvPr id="54" name="矩形 4"/>
            <p:cNvSpPr/>
            <p:nvPr/>
          </p:nvSpPr>
          <p:spPr>
            <a:xfrm>
              <a:off x="8884467" y="1952380"/>
              <a:ext cx="1783437" cy="369332"/>
            </a:xfrm>
            <a:prstGeom prst="rect">
              <a:avLst/>
            </a:prstGeom>
          </p:spPr>
          <p:txBody>
            <a:bodyPr wrap="none">
              <a:spAutoFit/>
            </a:bodyPr>
            <a:lstStyle/>
            <a:p>
              <a:pPr lvl="0"/>
              <a:r>
                <a:rPr lang="en-US" altLang="zh-CN" dirty="0">
                  <a:solidFill>
                    <a:prstClr val="black"/>
                  </a:solidFill>
                </a:rPr>
                <a:t>ADD YOUR TITLE </a:t>
              </a:r>
              <a:endParaRPr lang="zh-CN" altLang="en-US" dirty="0">
                <a:solidFill>
                  <a:prstClr val="black"/>
                </a:solidFill>
              </a:endParaRPr>
            </a:p>
          </p:txBody>
        </p:sp>
      </p:grpSp>
      <p:sp>
        <p:nvSpPr>
          <p:cNvPr id="61" name="Oval 9"/>
          <p:cNvSpPr/>
          <p:nvPr/>
        </p:nvSpPr>
        <p:spPr>
          <a:xfrm>
            <a:off x="8229600" y="3311249"/>
            <a:ext cx="580572" cy="580572"/>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377" eaLnBrk="1" fontAlgn="auto" latinLnBrk="0" hangingPunct="1">
              <a:lnSpc>
                <a:spcPct val="13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04</a:t>
            </a:r>
          </a:p>
        </p:txBody>
      </p:sp>
      <p:grpSp>
        <p:nvGrpSpPr>
          <p:cNvPr id="62" name="组合 61"/>
          <p:cNvGrpSpPr/>
          <p:nvPr/>
        </p:nvGrpSpPr>
        <p:grpSpPr>
          <a:xfrm>
            <a:off x="8884467" y="3207930"/>
            <a:ext cx="2879361" cy="827209"/>
            <a:chOff x="8884467" y="3122467"/>
            <a:chExt cx="2879361" cy="827209"/>
          </a:xfrm>
        </p:grpSpPr>
        <p:sp>
          <p:nvSpPr>
            <p:cNvPr id="63" name="矩形 46"/>
            <p:cNvSpPr/>
            <p:nvPr/>
          </p:nvSpPr>
          <p:spPr>
            <a:xfrm>
              <a:off x="8884467" y="3488011"/>
              <a:ext cx="2879361" cy="461665"/>
            </a:xfrm>
            <a:prstGeom prst="rect">
              <a:avLst/>
            </a:prstGeom>
          </p:spPr>
          <p:txBody>
            <a:bodyPr wrap="square">
              <a:spAutoFit/>
            </a:bodyPr>
            <a:lstStyle/>
            <a:p>
              <a:pPr defTabSz="1219170" eaLnBrk="1" fontAlgn="auto" hangingPunct="1">
                <a:lnSpc>
                  <a:spcPct val="150000"/>
                </a:lnSpc>
                <a:spcBef>
                  <a:spcPts val="0"/>
                </a:spcBef>
                <a:spcAft>
                  <a:spcPts val="0"/>
                </a:spcAft>
                <a:defRPr/>
              </a:pPr>
              <a:r>
                <a:rPr lang="zh-CN" altLang="en-US" sz="800" dirty="0">
                  <a:solidFill>
                    <a:srgbClr val="000000">
                      <a:lumMod val="85000"/>
                      <a:lumOff val="15000"/>
                    </a:srgbClr>
                  </a:solidFill>
                  <a:latin typeface="微软雅黑"/>
                  <a:ea typeface="微软雅黑"/>
                </a:rPr>
                <a:t>建议正文</a:t>
              </a:r>
              <a:r>
                <a:rPr lang="en-US" altLang="zh-CN" sz="800" dirty="0">
                  <a:solidFill>
                    <a:srgbClr val="000000">
                      <a:lumMod val="85000"/>
                      <a:lumOff val="15000"/>
                    </a:srgbClr>
                  </a:solidFill>
                  <a:latin typeface="微软雅黑"/>
                  <a:ea typeface="微软雅黑"/>
                </a:rPr>
                <a:t>8-14</a:t>
              </a:r>
              <a:r>
                <a:rPr lang="zh-CN" altLang="en-US" sz="800" dirty="0">
                  <a:solidFill>
                    <a:srgbClr val="000000">
                      <a:lumMod val="85000"/>
                      <a:lumOff val="15000"/>
                    </a:srgbClr>
                  </a:solidFill>
                  <a:latin typeface="微软雅黑"/>
                  <a:ea typeface="微软雅黑"/>
                </a:rPr>
                <a:t>号字，</a:t>
              </a:r>
              <a:r>
                <a:rPr lang="en-US" altLang="zh-CN" sz="800" dirty="0">
                  <a:solidFill>
                    <a:srgbClr val="000000">
                      <a:lumMod val="85000"/>
                      <a:lumOff val="15000"/>
                    </a:srgbClr>
                  </a:solidFill>
                  <a:latin typeface="微软雅黑"/>
                  <a:ea typeface="微软雅黑"/>
                </a:rPr>
                <a:t>1.3</a:t>
              </a:r>
              <a:r>
                <a:rPr lang="zh-CN" altLang="en-US" sz="800" dirty="0">
                  <a:solidFill>
                    <a:srgbClr val="000000">
                      <a:lumMod val="85000"/>
                      <a:lumOff val="15000"/>
                    </a:srgbClr>
                  </a:solidFill>
                  <a:latin typeface="微软雅黑"/>
                  <a:ea typeface="微软雅黑"/>
                </a:rPr>
                <a:t>倍字间距。标题数字等都可以通过点击和重新输入进行更改，</a:t>
              </a:r>
            </a:p>
          </p:txBody>
        </p:sp>
        <p:sp>
          <p:nvSpPr>
            <p:cNvPr id="64" name="矩形 4"/>
            <p:cNvSpPr/>
            <p:nvPr/>
          </p:nvSpPr>
          <p:spPr>
            <a:xfrm>
              <a:off x="8884467" y="3122467"/>
              <a:ext cx="1429237" cy="307777"/>
            </a:xfrm>
            <a:prstGeom prst="rect">
              <a:avLst/>
            </a:prstGeom>
          </p:spPr>
          <p:txBody>
            <a:bodyPr wrap="none">
              <a:spAutoFit/>
            </a:bodyPr>
            <a:lstStyle/>
            <a:p>
              <a:pPr lvl="0"/>
              <a:r>
                <a:rPr lang="en-US" altLang="zh-CN" sz="1400" dirty="0">
                  <a:solidFill>
                    <a:prstClr val="black"/>
                  </a:solidFill>
                </a:rPr>
                <a:t>ADD YOUR TITLE </a:t>
              </a:r>
              <a:endParaRPr lang="zh-CN" altLang="en-US" sz="1400" dirty="0">
                <a:solidFill>
                  <a:prstClr val="black"/>
                </a:solidFill>
              </a:endParaRPr>
            </a:p>
          </p:txBody>
        </p:sp>
      </p:grpSp>
      <p:sp>
        <p:nvSpPr>
          <p:cNvPr id="65" name="Oval 12"/>
          <p:cNvSpPr/>
          <p:nvPr/>
        </p:nvSpPr>
        <p:spPr>
          <a:xfrm>
            <a:off x="3378492" y="2141162"/>
            <a:ext cx="580572" cy="580572"/>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377" eaLnBrk="1" fontAlgn="auto" latinLnBrk="0" hangingPunct="1">
              <a:lnSpc>
                <a:spcPct val="13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01</a:t>
            </a:r>
          </a:p>
        </p:txBody>
      </p:sp>
      <p:grpSp>
        <p:nvGrpSpPr>
          <p:cNvPr id="66" name="组合 65"/>
          <p:cNvGrpSpPr/>
          <p:nvPr/>
        </p:nvGrpSpPr>
        <p:grpSpPr>
          <a:xfrm>
            <a:off x="428172" y="2037843"/>
            <a:ext cx="2879361" cy="805473"/>
            <a:chOff x="428172" y="1952380"/>
            <a:chExt cx="2879361" cy="805473"/>
          </a:xfrm>
        </p:grpSpPr>
        <p:sp>
          <p:nvSpPr>
            <p:cNvPr id="67" name="矩形 46"/>
            <p:cNvSpPr/>
            <p:nvPr/>
          </p:nvSpPr>
          <p:spPr>
            <a:xfrm>
              <a:off x="428172" y="2317924"/>
              <a:ext cx="2879361" cy="439929"/>
            </a:xfrm>
            <a:prstGeom prst="rect">
              <a:avLst/>
            </a:prstGeom>
          </p:spPr>
          <p:txBody>
            <a:bodyPr wrap="square">
              <a:spAutoFit/>
            </a:bodyPr>
            <a:lstStyle/>
            <a:p>
              <a:pPr algn="r" defTabSz="1219170" eaLnBrk="1" fontAlgn="auto" hangingPunct="1">
                <a:lnSpc>
                  <a:spcPct val="150000"/>
                </a:lnSpc>
                <a:spcBef>
                  <a:spcPts val="0"/>
                </a:spcBef>
                <a:spcAft>
                  <a:spcPts val="0"/>
                </a:spcAft>
                <a:defRPr/>
              </a:pPr>
              <a:r>
                <a:rPr lang="zh-CN" altLang="en-US" sz="800" dirty="0">
                  <a:solidFill>
                    <a:srgbClr val="000000">
                      <a:lumMod val="85000"/>
                      <a:lumOff val="15000"/>
                    </a:srgbClr>
                  </a:solidFill>
                  <a:latin typeface="微软雅黑"/>
                  <a:ea typeface="微软雅黑"/>
                </a:rPr>
                <a:t>建议正文</a:t>
              </a:r>
              <a:r>
                <a:rPr lang="en-US" altLang="zh-CN" sz="800" dirty="0">
                  <a:solidFill>
                    <a:srgbClr val="000000">
                      <a:lumMod val="85000"/>
                      <a:lumOff val="15000"/>
                    </a:srgbClr>
                  </a:solidFill>
                  <a:latin typeface="微软雅黑"/>
                  <a:ea typeface="微软雅黑"/>
                </a:rPr>
                <a:t>8-14</a:t>
              </a:r>
              <a:r>
                <a:rPr lang="zh-CN" altLang="en-US" sz="800" dirty="0">
                  <a:solidFill>
                    <a:srgbClr val="000000">
                      <a:lumMod val="85000"/>
                      <a:lumOff val="15000"/>
                    </a:srgbClr>
                  </a:solidFill>
                  <a:latin typeface="微软雅黑"/>
                  <a:ea typeface="微软雅黑"/>
                </a:rPr>
                <a:t>号字，</a:t>
              </a:r>
              <a:r>
                <a:rPr lang="en-US" altLang="zh-CN" sz="800" dirty="0">
                  <a:solidFill>
                    <a:srgbClr val="000000">
                      <a:lumMod val="85000"/>
                      <a:lumOff val="15000"/>
                    </a:srgbClr>
                  </a:solidFill>
                  <a:latin typeface="微软雅黑"/>
                  <a:ea typeface="微软雅黑"/>
                </a:rPr>
                <a:t>1.3</a:t>
              </a:r>
              <a:r>
                <a:rPr lang="zh-CN" altLang="en-US" sz="800" dirty="0">
                  <a:solidFill>
                    <a:srgbClr val="000000">
                      <a:lumMod val="85000"/>
                      <a:lumOff val="15000"/>
                    </a:srgbClr>
                  </a:solidFill>
                  <a:latin typeface="微软雅黑"/>
                  <a:ea typeface="微软雅黑"/>
                </a:rPr>
                <a:t>倍字间距。标题数字等都可以通过点击和重新输入进行更改，</a:t>
              </a:r>
            </a:p>
          </p:txBody>
        </p:sp>
        <p:sp>
          <p:nvSpPr>
            <p:cNvPr id="68" name="矩形 4"/>
            <p:cNvSpPr/>
            <p:nvPr/>
          </p:nvSpPr>
          <p:spPr>
            <a:xfrm>
              <a:off x="1509475" y="1952380"/>
              <a:ext cx="1606338" cy="338554"/>
            </a:xfrm>
            <a:prstGeom prst="rect">
              <a:avLst/>
            </a:prstGeom>
          </p:spPr>
          <p:txBody>
            <a:bodyPr wrap="none">
              <a:spAutoFit/>
            </a:bodyPr>
            <a:lstStyle/>
            <a:p>
              <a:pPr lvl="0" algn="r"/>
              <a:r>
                <a:rPr lang="en-US" altLang="zh-CN" sz="1600" dirty="0">
                  <a:solidFill>
                    <a:prstClr val="black"/>
                  </a:solidFill>
                </a:rPr>
                <a:t>ADD YOUR TITLE </a:t>
              </a:r>
              <a:endParaRPr lang="zh-CN" altLang="en-US" sz="1600" dirty="0">
                <a:solidFill>
                  <a:prstClr val="black"/>
                </a:solidFill>
              </a:endParaRPr>
            </a:p>
          </p:txBody>
        </p:sp>
      </p:grpSp>
      <p:sp>
        <p:nvSpPr>
          <p:cNvPr id="87" name="Oval 15"/>
          <p:cNvSpPr/>
          <p:nvPr/>
        </p:nvSpPr>
        <p:spPr>
          <a:xfrm>
            <a:off x="3378492" y="3311249"/>
            <a:ext cx="580572" cy="580572"/>
          </a:xfrm>
          <a:prstGeom prst="ellipse">
            <a:avLst/>
          </a:prstGeom>
          <a:solidFill>
            <a:srgbClr val="C00000"/>
          </a:solidFill>
          <a:ln w="12700" cap="flat" cmpd="sng" algn="ctr">
            <a:noFill/>
            <a:prstDash val="solid"/>
            <a:miter lim="800000"/>
          </a:ln>
          <a:effectLst/>
        </p:spPr>
        <p:txBody>
          <a:bodyPr rtlCol="0" anchor="ctr"/>
          <a:lstStyle/>
          <a:p>
            <a:pPr marL="0" marR="0" lvl="0" indent="0" algn="ctr" defTabSz="914377" eaLnBrk="1" fontAlgn="auto" latinLnBrk="0" hangingPunct="1">
              <a:lnSpc>
                <a:spcPct val="130000"/>
              </a:lnSpc>
              <a:spcBef>
                <a:spcPts val="0"/>
              </a:spcBef>
              <a:spcAft>
                <a:spcPts val="0"/>
              </a:spcAft>
              <a:buClrTx/>
              <a:buSzTx/>
              <a:buFontTx/>
              <a:buNone/>
              <a:tabLst/>
              <a:defRPr/>
            </a:pPr>
            <a:r>
              <a:rPr kumimoji="0" lang="en-US" sz="1400" i="0" u="none" strike="noStrike" kern="0" cap="none" spc="0" normalizeH="0" baseline="0" noProof="0" dirty="0">
                <a:ln>
                  <a:noFill/>
                </a:ln>
                <a:solidFill>
                  <a:srgbClr val="FFFFFF"/>
                </a:solidFill>
                <a:effectLst/>
                <a:uLnTx/>
                <a:uFillTx/>
                <a:latin typeface="微软雅黑" panose="020B0503020204020204" pitchFamily="34" charset="-122"/>
                <a:ea typeface="微软雅黑" panose="020B0503020204020204" pitchFamily="34" charset="-122"/>
                <a:cs typeface="+mn-cs"/>
              </a:rPr>
              <a:t>03</a:t>
            </a:r>
          </a:p>
        </p:txBody>
      </p:sp>
      <p:grpSp>
        <p:nvGrpSpPr>
          <p:cNvPr id="88" name="组合 87"/>
          <p:cNvGrpSpPr/>
          <p:nvPr/>
        </p:nvGrpSpPr>
        <p:grpSpPr>
          <a:xfrm>
            <a:off x="428172" y="3207930"/>
            <a:ext cx="2879361" cy="827209"/>
            <a:chOff x="428172" y="3122467"/>
            <a:chExt cx="2879361" cy="827209"/>
          </a:xfrm>
        </p:grpSpPr>
        <p:sp>
          <p:nvSpPr>
            <p:cNvPr id="89" name="矩形 46"/>
            <p:cNvSpPr/>
            <p:nvPr/>
          </p:nvSpPr>
          <p:spPr>
            <a:xfrm>
              <a:off x="428172" y="3488011"/>
              <a:ext cx="2879361" cy="461665"/>
            </a:xfrm>
            <a:prstGeom prst="rect">
              <a:avLst/>
            </a:prstGeom>
          </p:spPr>
          <p:txBody>
            <a:bodyPr wrap="square">
              <a:spAutoFit/>
            </a:bodyPr>
            <a:lstStyle/>
            <a:p>
              <a:pPr algn="r" defTabSz="1219170" eaLnBrk="1" fontAlgn="auto" hangingPunct="1">
                <a:lnSpc>
                  <a:spcPct val="150000"/>
                </a:lnSpc>
                <a:spcBef>
                  <a:spcPts val="0"/>
                </a:spcBef>
                <a:spcAft>
                  <a:spcPts val="0"/>
                </a:spcAft>
                <a:defRPr/>
              </a:pPr>
              <a:r>
                <a:rPr lang="zh-CN" altLang="en-US" sz="800" dirty="0">
                  <a:solidFill>
                    <a:srgbClr val="000000">
                      <a:lumMod val="85000"/>
                      <a:lumOff val="15000"/>
                    </a:srgbClr>
                  </a:solidFill>
                  <a:latin typeface="微软雅黑"/>
                  <a:ea typeface="微软雅黑"/>
                </a:rPr>
                <a:t>建议正文</a:t>
              </a:r>
              <a:r>
                <a:rPr lang="en-US" altLang="zh-CN" sz="800" dirty="0">
                  <a:solidFill>
                    <a:srgbClr val="000000">
                      <a:lumMod val="85000"/>
                      <a:lumOff val="15000"/>
                    </a:srgbClr>
                  </a:solidFill>
                  <a:latin typeface="微软雅黑"/>
                  <a:ea typeface="微软雅黑"/>
                </a:rPr>
                <a:t>8-14</a:t>
              </a:r>
              <a:r>
                <a:rPr lang="zh-CN" altLang="en-US" sz="800" dirty="0">
                  <a:solidFill>
                    <a:srgbClr val="000000">
                      <a:lumMod val="85000"/>
                      <a:lumOff val="15000"/>
                    </a:srgbClr>
                  </a:solidFill>
                  <a:latin typeface="微软雅黑"/>
                  <a:ea typeface="微软雅黑"/>
                </a:rPr>
                <a:t>号字，</a:t>
              </a:r>
              <a:r>
                <a:rPr lang="en-US" altLang="zh-CN" sz="800" dirty="0">
                  <a:solidFill>
                    <a:srgbClr val="000000">
                      <a:lumMod val="85000"/>
                      <a:lumOff val="15000"/>
                    </a:srgbClr>
                  </a:solidFill>
                  <a:latin typeface="微软雅黑"/>
                  <a:ea typeface="微软雅黑"/>
                </a:rPr>
                <a:t>1.3</a:t>
              </a:r>
              <a:r>
                <a:rPr lang="zh-CN" altLang="en-US" sz="800" dirty="0">
                  <a:solidFill>
                    <a:srgbClr val="000000">
                      <a:lumMod val="85000"/>
                      <a:lumOff val="15000"/>
                    </a:srgbClr>
                  </a:solidFill>
                  <a:latin typeface="微软雅黑"/>
                  <a:ea typeface="微软雅黑"/>
                </a:rPr>
                <a:t>倍字间距。标题数字等都可以通过点击和重新输入进行更改，</a:t>
              </a:r>
            </a:p>
          </p:txBody>
        </p:sp>
        <p:sp>
          <p:nvSpPr>
            <p:cNvPr id="90" name="矩形 4"/>
            <p:cNvSpPr/>
            <p:nvPr/>
          </p:nvSpPr>
          <p:spPr>
            <a:xfrm>
              <a:off x="1509475" y="3122467"/>
              <a:ext cx="1606338" cy="338554"/>
            </a:xfrm>
            <a:prstGeom prst="rect">
              <a:avLst/>
            </a:prstGeom>
          </p:spPr>
          <p:txBody>
            <a:bodyPr wrap="none">
              <a:spAutoFit/>
            </a:bodyPr>
            <a:lstStyle/>
            <a:p>
              <a:pPr lvl="0" algn="r"/>
              <a:r>
                <a:rPr lang="en-US" altLang="zh-CN" sz="1600" dirty="0">
                  <a:solidFill>
                    <a:prstClr val="black"/>
                  </a:solidFill>
                </a:rPr>
                <a:t>ADD YOUR TITLE </a:t>
              </a:r>
              <a:endParaRPr lang="zh-CN" altLang="en-US" sz="1600" dirty="0">
                <a:solidFill>
                  <a:prstClr val="black"/>
                </a:solidFill>
              </a:endParaRPr>
            </a:p>
          </p:txBody>
        </p:sp>
      </p:grpSp>
      <p:sp>
        <p:nvSpPr>
          <p:cNvPr id="91" name="矩形 3"/>
          <p:cNvSpPr/>
          <p:nvPr/>
        </p:nvSpPr>
        <p:spPr>
          <a:xfrm>
            <a:off x="1867853" y="5340205"/>
            <a:ext cx="8456294" cy="472950"/>
          </a:xfrm>
          <a:prstGeom prst="rect">
            <a:avLst/>
          </a:prstGeom>
        </p:spPr>
        <p:txBody>
          <a:bodyPr wrap="square">
            <a:spAutoFit/>
          </a:bodyPr>
          <a:lstStyle/>
          <a:p>
            <a:pPr algn="ctr" defTabSz="914377" eaLnBrk="1" fontAlgn="auto" hangingPunct="1">
              <a:lnSpc>
                <a:spcPct val="130000"/>
              </a:lnSpc>
              <a:spcBef>
                <a:spcPts val="0"/>
              </a:spcBef>
              <a:spcAft>
                <a:spcPts val="0"/>
              </a:spcAft>
            </a:pPr>
            <a:r>
              <a:rPr lang="zh-CN" altLang="en-US" sz="1000" dirty="0">
                <a:solidFill>
                  <a:srgbClr val="000000">
                    <a:lumMod val="75000"/>
                    <a:lumOff val="25000"/>
                  </a:srgbClr>
                </a:solidFill>
                <a:latin typeface="微软雅黑"/>
                <a:ea typeface="微软雅黑"/>
              </a:rPr>
              <a:t>标题数字等都可以通过点击和重新输入进行更改，顶部“开始”面板中可以对字体、字号、颜色、行距等进行修改。建议正文</a:t>
            </a:r>
            <a:r>
              <a:rPr lang="en-US" altLang="zh-CN" sz="1000" dirty="0">
                <a:solidFill>
                  <a:srgbClr val="000000">
                    <a:lumMod val="75000"/>
                    <a:lumOff val="25000"/>
                  </a:srgbClr>
                </a:solidFill>
                <a:latin typeface="微软雅黑"/>
                <a:ea typeface="微软雅黑"/>
              </a:rPr>
              <a:t>8-14</a:t>
            </a:r>
            <a:r>
              <a:rPr lang="zh-CN" altLang="en-US" sz="1000" dirty="0">
                <a:solidFill>
                  <a:srgbClr val="000000">
                    <a:lumMod val="75000"/>
                    <a:lumOff val="25000"/>
                  </a:srgbClr>
                </a:solidFill>
                <a:latin typeface="微软雅黑"/>
                <a:ea typeface="微软雅黑"/>
              </a:rPr>
              <a:t>号字，</a:t>
            </a:r>
            <a:r>
              <a:rPr lang="en-US" altLang="zh-CN" sz="1000" dirty="0">
                <a:solidFill>
                  <a:srgbClr val="000000">
                    <a:lumMod val="75000"/>
                    <a:lumOff val="25000"/>
                  </a:srgbClr>
                </a:solidFill>
                <a:latin typeface="微软雅黑"/>
                <a:ea typeface="微软雅黑"/>
              </a:rPr>
              <a:t>1.3</a:t>
            </a:r>
            <a:r>
              <a:rPr lang="zh-CN" altLang="en-US" sz="1000" dirty="0">
                <a:solidFill>
                  <a:srgbClr val="000000">
                    <a:lumMod val="75000"/>
                    <a:lumOff val="25000"/>
                  </a:srgbClr>
                </a:solidFill>
                <a:latin typeface="微软雅黑"/>
                <a:ea typeface="微软雅黑"/>
              </a:rPr>
              <a:t>倍字间距。标题数字等都可以通过点击和重新输入进行更改。</a:t>
            </a:r>
          </a:p>
        </p:txBody>
      </p:sp>
      <p:sp>
        <p:nvSpPr>
          <p:cNvPr id="92" name="矩形 4"/>
          <p:cNvSpPr/>
          <p:nvPr/>
        </p:nvSpPr>
        <p:spPr>
          <a:xfrm>
            <a:off x="5116533" y="4996047"/>
            <a:ext cx="1958934" cy="400110"/>
          </a:xfrm>
          <a:prstGeom prst="rect">
            <a:avLst/>
          </a:prstGeom>
        </p:spPr>
        <p:txBody>
          <a:bodyPr wrap="none">
            <a:spAutoFit/>
          </a:bodyPr>
          <a:lstStyle/>
          <a:p>
            <a:pPr lvl="0" algn="ctr"/>
            <a:r>
              <a:rPr lang="en-US" altLang="zh-CN" sz="2000" dirty="0">
                <a:solidFill>
                  <a:prstClr val="black"/>
                </a:solidFill>
              </a:rPr>
              <a:t>ADD YOUR TITLE </a:t>
            </a:r>
            <a:endParaRPr lang="zh-CN" altLang="en-US" sz="2000" dirty="0">
              <a:solidFill>
                <a:prstClr val="black"/>
              </a:solidFill>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48"/>
                                        </p:tgtEl>
                                        <p:attrNameLst>
                                          <p:attrName>style.visibility</p:attrName>
                                        </p:attrNameLst>
                                      </p:cBhvr>
                                      <p:to>
                                        <p:strVal val="visible"/>
                                      </p:to>
                                    </p:set>
                                    <p:animEffect transition="in" filter="fade">
                                      <p:cBhvr>
                                        <p:cTn id="7" dur="1000"/>
                                        <p:tgtEl>
                                          <p:spTgt spid="48"/>
                                        </p:tgtEl>
                                      </p:cBhvr>
                                    </p:animEffect>
                                    <p:anim calcmode="lin" valueType="num">
                                      <p:cBhvr>
                                        <p:cTn id="8" dur="1000" fill="hold"/>
                                        <p:tgtEl>
                                          <p:spTgt spid="48"/>
                                        </p:tgtEl>
                                        <p:attrNameLst>
                                          <p:attrName>ppt_x</p:attrName>
                                        </p:attrNameLst>
                                      </p:cBhvr>
                                      <p:tavLst>
                                        <p:tav tm="0">
                                          <p:val>
                                            <p:strVal val="#ppt_x"/>
                                          </p:val>
                                        </p:tav>
                                        <p:tav tm="100000">
                                          <p:val>
                                            <p:strVal val="#ppt_x"/>
                                          </p:val>
                                        </p:tav>
                                      </p:tavLst>
                                    </p:anim>
                                    <p:anim calcmode="lin" valueType="num">
                                      <p:cBhvr>
                                        <p:cTn id="9" dur="1000" fill="hold"/>
                                        <p:tgtEl>
                                          <p:spTgt spid="4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65"/>
                                        </p:tgtEl>
                                        <p:attrNameLst>
                                          <p:attrName>style.visibility</p:attrName>
                                        </p:attrNameLst>
                                      </p:cBhvr>
                                      <p:to>
                                        <p:strVal val="visible"/>
                                      </p:to>
                                    </p:set>
                                    <p:anim calcmode="lin" valueType="num">
                                      <p:cBhvr>
                                        <p:cTn id="13" dur="500" fill="hold"/>
                                        <p:tgtEl>
                                          <p:spTgt spid="65"/>
                                        </p:tgtEl>
                                        <p:attrNameLst>
                                          <p:attrName>ppt_w</p:attrName>
                                        </p:attrNameLst>
                                      </p:cBhvr>
                                      <p:tavLst>
                                        <p:tav tm="0">
                                          <p:val>
                                            <p:fltVal val="0"/>
                                          </p:val>
                                        </p:tav>
                                        <p:tav tm="100000">
                                          <p:val>
                                            <p:strVal val="#ppt_w"/>
                                          </p:val>
                                        </p:tav>
                                      </p:tavLst>
                                    </p:anim>
                                    <p:anim calcmode="lin" valueType="num">
                                      <p:cBhvr>
                                        <p:cTn id="14" dur="500" fill="hold"/>
                                        <p:tgtEl>
                                          <p:spTgt spid="65"/>
                                        </p:tgtEl>
                                        <p:attrNameLst>
                                          <p:attrName>ppt_h</p:attrName>
                                        </p:attrNameLst>
                                      </p:cBhvr>
                                      <p:tavLst>
                                        <p:tav tm="0">
                                          <p:val>
                                            <p:fltVal val="0"/>
                                          </p:val>
                                        </p:tav>
                                        <p:tav tm="100000">
                                          <p:val>
                                            <p:strVal val="#ppt_h"/>
                                          </p:val>
                                        </p:tav>
                                      </p:tavLst>
                                    </p:anim>
                                    <p:animEffect transition="in" filter="fade">
                                      <p:cBhvr>
                                        <p:cTn id="15" dur="500"/>
                                        <p:tgtEl>
                                          <p:spTgt spid="65"/>
                                        </p:tgtEl>
                                      </p:cBhvr>
                                    </p:animEffect>
                                  </p:childTnLst>
                                </p:cTn>
                              </p:par>
                              <p:par>
                                <p:cTn id="16" presetID="53" presetClass="entr" presetSubtype="16" fill="hold" grpId="0" nodeType="withEffect">
                                  <p:stCondLst>
                                    <p:cond delay="0"/>
                                  </p:stCondLst>
                                  <p:childTnLst>
                                    <p:set>
                                      <p:cBhvr>
                                        <p:cTn id="17" dur="1" fill="hold">
                                          <p:stCondLst>
                                            <p:cond delay="0"/>
                                          </p:stCondLst>
                                        </p:cTn>
                                        <p:tgtEl>
                                          <p:spTgt spid="51"/>
                                        </p:tgtEl>
                                        <p:attrNameLst>
                                          <p:attrName>style.visibility</p:attrName>
                                        </p:attrNameLst>
                                      </p:cBhvr>
                                      <p:to>
                                        <p:strVal val="visible"/>
                                      </p:to>
                                    </p:set>
                                    <p:anim calcmode="lin" valueType="num">
                                      <p:cBhvr>
                                        <p:cTn id="18" dur="500" fill="hold"/>
                                        <p:tgtEl>
                                          <p:spTgt spid="51"/>
                                        </p:tgtEl>
                                        <p:attrNameLst>
                                          <p:attrName>ppt_w</p:attrName>
                                        </p:attrNameLst>
                                      </p:cBhvr>
                                      <p:tavLst>
                                        <p:tav tm="0">
                                          <p:val>
                                            <p:fltVal val="0"/>
                                          </p:val>
                                        </p:tav>
                                        <p:tav tm="100000">
                                          <p:val>
                                            <p:strVal val="#ppt_w"/>
                                          </p:val>
                                        </p:tav>
                                      </p:tavLst>
                                    </p:anim>
                                    <p:anim calcmode="lin" valueType="num">
                                      <p:cBhvr>
                                        <p:cTn id="19" dur="500" fill="hold"/>
                                        <p:tgtEl>
                                          <p:spTgt spid="51"/>
                                        </p:tgtEl>
                                        <p:attrNameLst>
                                          <p:attrName>ppt_h</p:attrName>
                                        </p:attrNameLst>
                                      </p:cBhvr>
                                      <p:tavLst>
                                        <p:tav tm="0">
                                          <p:val>
                                            <p:fltVal val="0"/>
                                          </p:val>
                                        </p:tav>
                                        <p:tav tm="100000">
                                          <p:val>
                                            <p:strVal val="#ppt_h"/>
                                          </p:val>
                                        </p:tav>
                                      </p:tavLst>
                                    </p:anim>
                                    <p:animEffect transition="in" filter="fade">
                                      <p:cBhvr>
                                        <p:cTn id="20" dur="500"/>
                                        <p:tgtEl>
                                          <p:spTgt spid="51"/>
                                        </p:tgtEl>
                                      </p:cBhvr>
                                    </p:animEffect>
                                  </p:childTnLst>
                                </p:cTn>
                              </p:par>
                              <p:par>
                                <p:cTn id="21" presetID="53" presetClass="entr" presetSubtype="16" fill="hold" grpId="0" nodeType="withEffect">
                                  <p:stCondLst>
                                    <p:cond delay="0"/>
                                  </p:stCondLst>
                                  <p:childTnLst>
                                    <p:set>
                                      <p:cBhvr>
                                        <p:cTn id="22" dur="1" fill="hold">
                                          <p:stCondLst>
                                            <p:cond delay="0"/>
                                          </p:stCondLst>
                                        </p:cTn>
                                        <p:tgtEl>
                                          <p:spTgt spid="87"/>
                                        </p:tgtEl>
                                        <p:attrNameLst>
                                          <p:attrName>style.visibility</p:attrName>
                                        </p:attrNameLst>
                                      </p:cBhvr>
                                      <p:to>
                                        <p:strVal val="visible"/>
                                      </p:to>
                                    </p:set>
                                    <p:anim calcmode="lin" valueType="num">
                                      <p:cBhvr>
                                        <p:cTn id="23" dur="500" fill="hold"/>
                                        <p:tgtEl>
                                          <p:spTgt spid="87"/>
                                        </p:tgtEl>
                                        <p:attrNameLst>
                                          <p:attrName>ppt_w</p:attrName>
                                        </p:attrNameLst>
                                      </p:cBhvr>
                                      <p:tavLst>
                                        <p:tav tm="0">
                                          <p:val>
                                            <p:fltVal val="0"/>
                                          </p:val>
                                        </p:tav>
                                        <p:tav tm="100000">
                                          <p:val>
                                            <p:strVal val="#ppt_w"/>
                                          </p:val>
                                        </p:tav>
                                      </p:tavLst>
                                    </p:anim>
                                    <p:anim calcmode="lin" valueType="num">
                                      <p:cBhvr>
                                        <p:cTn id="24" dur="500" fill="hold"/>
                                        <p:tgtEl>
                                          <p:spTgt spid="87"/>
                                        </p:tgtEl>
                                        <p:attrNameLst>
                                          <p:attrName>ppt_h</p:attrName>
                                        </p:attrNameLst>
                                      </p:cBhvr>
                                      <p:tavLst>
                                        <p:tav tm="0">
                                          <p:val>
                                            <p:fltVal val="0"/>
                                          </p:val>
                                        </p:tav>
                                        <p:tav tm="100000">
                                          <p:val>
                                            <p:strVal val="#ppt_h"/>
                                          </p:val>
                                        </p:tav>
                                      </p:tavLst>
                                    </p:anim>
                                    <p:animEffect transition="in" filter="fade">
                                      <p:cBhvr>
                                        <p:cTn id="25" dur="500"/>
                                        <p:tgtEl>
                                          <p:spTgt spid="87"/>
                                        </p:tgtEl>
                                      </p:cBhvr>
                                    </p:animEffect>
                                  </p:childTnLst>
                                </p:cTn>
                              </p:par>
                              <p:par>
                                <p:cTn id="26" presetID="53" presetClass="entr" presetSubtype="16" fill="hold" grpId="0" nodeType="withEffect">
                                  <p:stCondLst>
                                    <p:cond delay="0"/>
                                  </p:stCondLst>
                                  <p:childTnLst>
                                    <p:set>
                                      <p:cBhvr>
                                        <p:cTn id="27" dur="1" fill="hold">
                                          <p:stCondLst>
                                            <p:cond delay="0"/>
                                          </p:stCondLst>
                                        </p:cTn>
                                        <p:tgtEl>
                                          <p:spTgt spid="61"/>
                                        </p:tgtEl>
                                        <p:attrNameLst>
                                          <p:attrName>style.visibility</p:attrName>
                                        </p:attrNameLst>
                                      </p:cBhvr>
                                      <p:to>
                                        <p:strVal val="visible"/>
                                      </p:to>
                                    </p:set>
                                    <p:anim calcmode="lin" valueType="num">
                                      <p:cBhvr>
                                        <p:cTn id="28" dur="500" fill="hold"/>
                                        <p:tgtEl>
                                          <p:spTgt spid="61"/>
                                        </p:tgtEl>
                                        <p:attrNameLst>
                                          <p:attrName>ppt_w</p:attrName>
                                        </p:attrNameLst>
                                      </p:cBhvr>
                                      <p:tavLst>
                                        <p:tav tm="0">
                                          <p:val>
                                            <p:fltVal val="0"/>
                                          </p:val>
                                        </p:tav>
                                        <p:tav tm="100000">
                                          <p:val>
                                            <p:strVal val="#ppt_w"/>
                                          </p:val>
                                        </p:tav>
                                      </p:tavLst>
                                    </p:anim>
                                    <p:anim calcmode="lin" valueType="num">
                                      <p:cBhvr>
                                        <p:cTn id="29" dur="500" fill="hold"/>
                                        <p:tgtEl>
                                          <p:spTgt spid="61"/>
                                        </p:tgtEl>
                                        <p:attrNameLst>
                                          <p:attrName>ppt_h</p:attrName>
                                        </p:attrNameLst>
                                      </p:cBhvr>
                                      <p:tavLst>
                                        <p:tav tm="0">
                                          <p:val>
                                            <p:fltVal val="0"/>
                                          </p:val>
                                        </p:tav>
                                        <p:tav tm="100000">
                                          <p:val>
                                            <p:strVal val="#ppt_h"/>
                                          </p:val>
                                        </p:tav>
                                      </p:tavLst>
                                    </p:anim>
                                    <p:animEffect transition="in" filter="fade">
                                      <p:cBhvr>
                                        <p:cTn id="30" dur="500"/>
                                        <p:tgtEl>
                                          <p:spTgt spid="61"/>
                                        </p:tgtEl>
                                      </p:cBhvr>
                                    </p:animEffect>
                                  </p:childTnLst>
                                </p:cTn>
                              </p:par>
                            </p:childTnLst>
                          </p:cTn>
                        </p:par>
                        <p:par>
                          <p:cTn id="31" fill="hold">
                            <p:stCondLst>
                              <p:cond delay="1500"/>
                            </p:stCondLst>
                            <p:childTnLst>
                              <p:par>
                                <p:cTn id="32" presetID="22" presetClass="entr" presetSubtype="1" fill="hold" nodeType="afterEffect">
                                  <p:stCondLst>
                                    <p:cond delay="0"/>
                                  </p:stCondLst>
                                  <p:childTnLst>
                                    <p:set>
                                      <p:cBhvr>
                                        <p:cTn id="33" dur="1" fill="hold">
                                          <p:stCondLst>
                                            <p:cond delay="0"/>
                                          </p:stCondLst>
                                        </p:cTn>
                                        <p:tgtEl>
                                          <p:spTgt spid="66"/>
                                        </p:tgtEl>
                                        <p:attrNameLst>
                                          <p:attrName>style.visibility</p:attrName>
                                        </p:attrNameLst>
                                      </p:cBhvr>
                                      <p:to>
                                        <p:strVal val="visible"/>
                                      </p:to>
                                    </p:set>
                                    <p:animEffect transition="in" filter="wipe(up)">
                                      <p:cBhvr>
                                        <p:cTn id="34" dur="500"/>
                                        <p:tgtEl>
                                          <p:spTgt spid="66"/>
                                        </p:tgtEl>
                                      </p:cBhvr>
                                    </p:animEffect>
                                  </p:childTnLst>
                                </p:cTn>
                              </p:par>
                              <p:par>
                                <p:cTn id="35" presetID="22" presetClass="entr" presetSubtype="1" fill="hold" nodeType="withEffect">
                                  <p:stCondLst>
                                    <p:cond delay="0"/>
                                  </p:stCondLst>
                                  <p:childTnLst>
                                    <p:set>
                                      <p:cBhvr>
                                        <p:cTn id="36" dur="1" fill="hold">
                                          <p:stCondLst>
                                            <p:cond delay="0"/>
                                          </p:stCondLst>
                                        </p:cTn>
                                        <p:tgtEl>
                                          <p:spTgt spid="52"/>
                                        </p:tgtEl>
                                        <p:attrNameLst>
                                          <p:attrName>style.visibility</p:attrName>
                                        </p:attrNameLst>
                                      </p:cBhvr>
                                      <p:to>
                                        <p:strVal val="visible"/>
                                      </p:to>
                                    </p:set>
                                    <p:animEffect transition="in" filter="wipe(up)">
                                      <p:cBhvr>
                                        <p:cTn id="37" dur="500"/>
                                        <p:tgtEl>
                                          <p:spTgt spid="52"/>
                                        </p:tgtEl>
                                      </p:cBhvr>
                                    </p:animEffect>
                                  </p:childTnLst>
                                </p:cTn>
                              </p:par>
                              <p:par>
                                <p:cTn id="38" presetID="22" presetClass="entr" presetSubtype="1" fill="hold" nodeType="withEffect">
                                  <p:stCondLst>
                                    <p:cond delay="0"/>
                                  </p:stCondLst>
                                  <p:childTnLst>
                                    <p:set>
                                      <p:cBhvr>
                                        <p:cTn id="39" dur="1" fill="hold">
                                          <p:stCondLst>
                                            <p:cond delay="0"/>
                                          </p:stCondLst>
                                        </p:cTn>
                                        <p:tgtEl>
                                          <p:spTgt spid="88"/>
                                        </p:tgtEl>
                                        <p:attrNameLst>
                                          <p:attrName>style.visibility</p:attrName>
                                        </p:attrNameLst>
                                      </p:cBhvr>
                                      <p:to>
                                        <p:strVal val="visible"/>
                                      </p:to>
                                    </p:set>
                                    <p:animEffect transition="in" filter="wipe(up)">
                                      <p:cBhvr>
                                        <p:cTn id="40" dur="500"/>
                                        <p:tgtEl>
                                          <p:spTgt spid="88"/>
                                        </p:tgtEl>
                                      </p:cBhvr>
                                    </p:animEffect>
                                  </p:childTnLst>
                                </p:cTn>
                              </p:par>
                              <p:par>
                                <p:cTn id="41" presetID="22" presetClass="entr" presetSubtype="1" fill="hold" nodeType="withEffect">
                                  <p:stCondLst>
                                    <p:cond delay="0"/>
                                  </p:stCondLst>
                                  <p:childTnLst>
                                    <p:set>
                                      <p:cBhvr>
                                        <p:cTn id="42" dur="1" fill="hold">
                                          <p:stCondLst>
                                            <p:cond delay="0"/>
                                          </p:stCondLst>
                                        </p:cTn>
                                        <p:tgtEl>
                                          <p:spTgt spid="62"/>
                                        </p:tgtEl>
                                        <p:attrNameLst>
                                          <p:attrName>style.visibility</p:attrName>
                                        </p:attrNameLst>
                                      </p:cBhvr>
                                      <p:to>
                                        <p:strVal val="visible"/>
                                      </p:to>
                                    </p:set>
                                    <p:animEffect transition="in" filter="wipe(up)">
                                      <p:cBhvr>
                                        <p:cTn id="43" dur="500"/>
                                        <p:tgtEl>
                                          <p:spTgt spid="62"/>
                                        </p:tgtEl>
                                      </p:cBhvr>
                                    </p:animEffect>
                                  </p:childTnLst>
                                </p:cTn>
                              </p:par>
                            </p:childTnLst>
                          </p:cTn>
                        </p:par>
                        <p:par>
                          <p:cTn id="44" fill="hold">
                            <p:stCondLst>
                              <p:cond delay="2000"/>
                            </p:stCondLst>
                            <p:childTnLst>
                              <p:par>
                                <p:cTn id="45" presetID="2" presetClass="entr" presetSubtype="2" fill="hold" grpId="0" nodeType="afterEffect">
                                  <p:stCondLst>
                                    <p:cond delay="0"/>
                                  </p:stCondLst>
                                  <p:childTnLst>
                                    <p:set>
                                      <p:cBhvr>
                                        <p:cTn id="46" dur="1" fill="hold">
                                          <p:stCondLst>
                                            <p:cond delay="0"/>
                                          </p:stCondLst>
                                        </p:cTn>
                                        <p:tgtEl>
                                          <p:spTgt spid="92"/>
                                        </p:tgtEl>
                                        <p:attrNameLst>
                                          <p:attrName>style.visibility</p:attrName>
                                        </p:attrNameLst>
                                      </p:cBhvr>
                                      <p:to>
                                        <p:strVal val="visible"/>
                                      </p:to>
                                    </p:set>
                                    <p:anim calcmode="lin" valueType="num">
                                      <p:cBhvr additive="base">
                                        <p:cTn id="47" dur="500" fill="hold"/>
                                        <p:tgtEl>
                                          <p:spTgt spid="92"/>
                                        </p:tgtEl>
                                        <p:attrNameLst>
                                          <p:attrName>ppt_x</p:attrName>
                                        </p:attrNameLst>
                                      </p:cBhvr>
                                      <p:tavLst>
                                        <p:tav tm="0">
                                          <p:val>
                                            <p:strVal val="1+#ppt_w/2"/>
                                          </p:val>
                                        </p:tav>
                                        <p:tav tm="100000">
                                          <p:val>
                                            <p:strVal val="#ppt_x"/>
                                          </p:val>
                                        </p:tav>
                                      </p:tavLst>
                                    </p:anim>
                                    <p:anim calcmode="lin" valueType="num">
                                      <p:cBhvr additive="base">
                                        <p:cTn id="48" dur="500" fill="hold"/>
                                        <p:tgtEl>
                                          <p:spTgt spid="92"/>
                                        </p:tgtEl>
                                        <p:attrNameLst>
                                          <p:attrName>ppt_y</p:attrName>
                                        </p:attrNameLst>
                                      </p:cBhvr>
                                      <p:tavLst>
                                        <p:tav tm="0">
                                          <p:val>
                                            <p:strVal val="#ppt_y"/>
                                          </p:val>
                                        </p:tav>
                                        <p:tav tm="100000">
                                          <p:val>
                                            <p:strVal val="#ppt_y"/>
                                          </p:val>
                                        </p:tav>
                                      </p:tavLst>
                                    </p:anim>
                                  </p:childTnLst>
                                </p:cTn>
                              </p:par>
                            </p:childTnLst>
                          </p:cTn>
                        </p:par>
                        <p:par>
                          <p:cTn id="49" fill="hold">
                            <p:stCondLst>
                              <p:cond delay="2500"/>
                            </p:stCondLst>
                            <p:childTnLst>
                              <p:par>
                                <p:cTn id="50" presetID="10" presetClass="entr" presetSubtype="0" fill="hold" grpId="0" nodeType="afterEffect">
                                  <p:stCondLst>
                                    <p:cond delay="0"/>
                                  </p:stCondLst>
                                  <p:childTnLst>
                                    <p:set>
                                      <p:cBhvr>
                                        <p:cTn id="51" dur="1" fill="hold">
                                          <p:stCondLst>
                                            <p:cond delay="0"/>
                                          </p:stCondLst>
                                        </p:cTn>
                                        <p:tgtEl>
                                          <p:spTgt spid="91"/>
                                        </p:tgtEl>
                                        <p:attrNameLst>
                                          <p:attrName>style.visibility</p:attrName>
                                        </p:attrNameLst>
                                      </p:cBhvr>
                                      <p:to>
                                        <p:strVal val="visible"/>
                                      </p:to>
                                    </p:set>
                                    <p:animEffect transition="in" filter="fade">
                                      <p:cBhvr>
                                        <p:cTn id="52" dur="500"/>
                                        <p:tgtEl>
                                          <p:spTgt spid="9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animBg="1"/>
      <p:bldP spid="61" grpId="0" animBg="1"/>
      <p:bldP spid="65" grpId="0" animBg="1"/>
      <p:bldP spid="87" grpId="0" animBg="1"/>
      <p:bldP spid="91" grpId="0"/>
      <p:bldP spid="9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C20F2A"/>
        </a:solidFill>
        <a:effectLst/>
      </p:bgPr>
    </p:bg>
    <p:spTree>
      <p:nvGrpSpPr>
        <p:cNvPr id="1" name=""/>
        <p:cNvGrpSpPr/>
        <p:nvPr/>
      </p:nvGrpSpPr>
      <p:grpSpPr>
        <a:xfrm>
          <a:off x="0" y="0"/>
          <a:ext cx="0" cy="0"/>
          <a:chOff x="0" y="0"/>
          <a:chExt cx="0" cy="0"/>
        </a:xfrm>
      </p:grpSpPr>
      <p:sp>
        <p:nvSpPr>
          <p:cNvPr id="7" name="泪滴形 6"/>
          <p:cNvSpPr/>
          <p:nvPr/>
        </p:nvSpPr>
        <p:spPr>
          <a:xfrm flipV="1">
            <a:off x="6060942" y="974731"/>
            <a:ext cx="2332820" cy="233282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a:spLocks noChangeArrowheads="1"/>
          </p:cNvSpPr>
          <p:nvPr/>
        </p:nvSpPr>
        <p:spPr bwMode="auto">
          <a:xfrm>
            <a:off x="6291060" y="992656"/>
            <a:ext cx="2157963"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600" b="1" dirty="0">
                <a:solidFill>
                  <a:srgbClr val="FFFFFF"/>
                </a:solidFill>
                <a:latin typeface="Agency FB" panose="020B0503020202020204" pitchFamily="34" charset="0"/>
              </a:rPr>
              <a:t>03</a:t>
            </a:r>
            <a:endParaRPr lang="zh-CN" altLang="en-US" sz="16600" b="1" dirty="0">
              <a:solidFill>
                <a:srgbClr val="FFFFFF"/>
              </a:solidFill>
              <a:latin typeface="Agency FB" panose="020B0503020202020204" pitchFamily="34" charset="0"/>
            </a:endParaRPr>
          </a:p>
        </p:txBody>
      </p:sp>
      <p:sp>
        <p:nvSpPr>
          <p:cNvPr id="5" name="文本框 56"/>
          <p:cNvSpPr txBox="1">
            <a:spLocks noChangeArrowheads="1"/>
          </p:cNvSpPr>
          <p:nvPr/>
        </p:nvSpPr>
        <p:spPr bwMode="auto">
          <a:xfrm>
            <a:off x="4343400" y="3177057"/>
            <a:ext cx="63627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b="1">
                <a:solidFill>
                  <a:srgbClr val="C00000"/>
                </a:solidFill>
                <a:latin typeface="Agency FB" panose="020B0503020202020204" pitchFamily="34" charset="0"/>
              </a:rPr>
              <a:t>CLICK TO ADD YOUR TITLE</a:t>
            </a:r>
          </a:p>
        </p:txBody>
      </p:sp>
      <p:sp>
        <p:nvSpPr>
          <p:cNvPr id="6" name="文本框 56"/>
          <p:cNvSpPr txBox="1">
            <a:spLocks noChangeArrowheads="1"/>
          </p:cNvSpPr>
          <p:nvPr/>
        </p:nvSpPr>
        <p:spPr bwMode="auto">
          <a:xfrm>
            <a:off x="4391819" y="4113682"/>
            <a:ext cx="62658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tx1">
                    <a:lumMod val="75000"/>
                    <a:lumOff val="25000"/>
                  </a:schemeClr>
                </a:solidFill>
                <a:latin typeface="Agency FB" panose="020B0503020202020204" pitchFamily="34" charset="0"/>
              </a:rPr>
              <a:t>click to add subtitle click to add subtitle click to add subtitle click to add subtitle  click to add subtitle click to add subtitle click to add subtitle click to add subtitle  click to add subtitle click to add subtitle</a:t>
            </a:r>
            <a:endParaRPr lang="zh-CN" altLang="en-US" sz="1600">
              <a:solidFill>
                <a:schemeClr val="tx1">
                  <a:lumMod val="75000"/>
                  <a:lumOff val="25000"/>
                </a:schemeClr>
              </a:solidFill>
              <a:latin typeface="Agency FB" panose="020B0503020202020204" pitchFamily="34" charset="0"/>
            </a:endParaRPr>
          </a:p>
        </p:txBody>
      </p:sp>
    </p:spTree>
    <p:extLst>
      <p:ext uri="{BB962C8B-B14F-4D97-AF65-F5344CB8AC3E}">
        <p14:creationId xmlns:p14="http://schemas.microsoft.com/office/powerpoint/2010/main" val="361388971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29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5" grpId="0"/>
      <p:bldP spid="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54" name="AutoShape 2"/>
          <p:cNvSpPr>
            <a:spLocks/>
          </p:cNvSpPr>
          <p:nvPr/>
        </p:nvSpPr>
        <p:spPr bwMode="auto">
          <a:xfrm>
            <a:off x="7132814" y="5204043"/>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C00000"/>
          </a:solidFill>
          <a:ln>
            <a:noFill/>
          </a:ln>
          <a:effectLst/>
          <a:ex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a:lnSpc>
                <a:spcPct val="100000"/>
              </a:lnSpc>
            </a:pPr>
            <a:r>
              <a:rPr lang="es-ES" altLang="zh-CN" sz="1599" b="0">
                <a:solidFill>
                  <a:schemeClr val="tx1">
                    <a:lumMod val="75000"/>
                    <a:lumOff val="25000"/>
                  </a:schemeClr>
                </a:solidFill>
                <a:latin typeface="+mn-lt"/>
                <a:ea typeface="+mn-ea"/>
                <a:cs typeface="+mn-ea"/>
                <a:sym typeface="+mn-lt"/>
              </a:rPr>
              <a:t> </a:t>
            </a:r>
            <a:endParaRPr lang="es-ES" altLang="zh-CN" sz="1250">
              <a:solidFill>
                <a:schemeClr val="tx1">
                  <a:lumMod val="75000"/>
                  <a:lumOff val="25000"/>
                </a:schemeClr>
              </a:solidFill>
              <a:latin typeface="+mn-lt"/>
              <a:ea typeface="+mn-ea"/>
              <a:cs typeface="+mn-ea"/>
              <a:sym typeface="+mn-lt"/>
            </a:endParaRPr>
          </a:p>
        </p:txBody>
      </p:sp>
      <p:sp>
        <p:nvSpPr>
          <p:cNvPr id="55" name="AutoShape 4"/>
          <p:cNvSpPr>
            <a:spLocks/>
          </p:cNvSpPr>
          <p:nvPr/>
        </p:nvSpPr>
        <p:spPr bwMode="auto">
          <a:xfrm>
            <a:off x="4517551" y="3189617"/>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C00000"/>
          </a:solidFill>
          <a:ln>
            <a:noFill/>
          </a:ln>
          <a:effectLst/>
          <a:extLst/>
        </p:spPr>
        <p:txBody>
          <a:bodyPr lIns="0" tIns="0" rIns="0" bIns="0" anchor="ctr"/>
          <a:lstStyle/>
          <a:p>
            <a:pPr>
              <a:lnSpc>
                <a:spcPct val="100000"/>
              </a:lnSpc>
              <a:defRPr/>
            </a:pPr>
            <a:endParaRPr lang="es-ES" sz="1599">
              <a:solidFill>
                <a:schemeClr val="tx1">
                  <a:lumMod val="75000"/>
                  <a:lumOff val="25000"/>
                </a:schemeClr>
              </a:solidFill>
              <a:cs typeface="+mn-ea"/>
              <a:sym typeface="+mn-lt"/>
            </a:endParaRPr>
          </a:p>
        </p:txBody>
      </p:sp>
      <p:sp>
        <p:nvSpPr>
          <p:cNvPr id="56" name="AutoShape 6"/>
          <p:cNvSpPr>
            <a:spLocks/>
          </p:cNvSpPr>
          <p:nvPr/>
        </p:nvSpPr>
        <p:spPr bwMode="auto">
          <a:xfrm>
            <a:off x="7120114" y="3714256"/>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chemeClr val="tx1">
              <a:lumMod val="65000"/>
              <a:lumOff val="35000"/>
            </a:schemeClr>
          </a:solidFill>
          <a:ln>
            <a:noFill/>
          </a:ln>
          <a:effectLst/>
          <a:extLst/>
        </p:spPr>
        <p:txBody>
          <a:bodyPr lIns="0" tIns="0" rIns="0" bIns="0" anchor="ctr"/>
          <a:lstStyle/>
          <a:p>
            <a:pPr>
              <a:lnSpc>
                <a:spcPct val="100000"/>
              </a:lnSpc>
              <a:defRPr/>
            </a:pPr>
            <a:endParaRPr lang="es-ES" sz="1599">
              <a:solidFill>
                <a:schemeClr val="tx1">
                  <a:lumMod val="75000"/>
                  <a:lumOff val="25000"/>
                </a:schemeClr>
              </a:solidFill>
              <a:cs typeface="+mn-ea"/>
              <a:sym typeface="+mn-lt"/>
            </a:endParaRPr>
          </a:p>
        </p:txBody>
      </p:sp>
      <p:sp>
        <p:nvSpPr>
          <p:cNvPr id="57" name="AutoShape 8"/>
          <p:cNvSpPr>
            <a:spLocks/>
          </p:cNvSpPr>
          <p:nvPr/>
        </p:nvSpPr>
        <p:spPr bwMode="auto">
          <a:xfrm>
            <a:off x="4504851" y="1868890"/>
            <a:ext cx="550039" cy="63496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 name="T12" fmla="*/ 0 w 21600"/>
              <a:gd name="T13" fmla="*/ 0 h 21600"/>
              <a:gd name="T14" fmla="*/ 21600 w 21600"/>
              <a:gd name="T15" fmla="*/ 21600 h 21600"/>
            </a:gdLst>
            <a:ahLst/>
            <a:cxnLst>
              <a:cxn ang="T8">
                <a:pos x="T0" y="T1"/>
              </a:cxn>
              <a:cxn ang="T9">
                <a:pos x="T2" y="T3"/>
              </a:cxn>
              <a:cxn ang="T10">
                <a:pos x="T4" y="T5"/>
              </a:cxn>
              <a:cxn ang="T11">
                <a:pos x="T6" y="T7"/>
              </a:cxn>
            </a:cxnLst>
            <a:rect l="T12" t="T13" r="T14" b="T15"/>
            <a:pathLst>
              <a:path w="21600" h="21600">
                <a:moveTo>
                  <a:pt x="10800" y="0"/>
                </a:moveTo>
                <a:lnTo>
                  <a:pt x="21599" y="5400"/>
                </a:lnTo>
                <a:lnTo>
                  <a:pt x="21599" y="16200"/>
                </a:lnTo>
                <a:lnTo>
                  <a:pt x="10799" y="21599"/>
                </a:lnTo>
                <a:lnTo>
                  <a:pt x="0" y="16199"/>
                </a:lnTo>
                <a:lnTo>
                  <a:pt x="0" y="5400"/>
                </a:lnTo>
                <a:lnTo>
                  <a:pt x="10800" y="0"/>
                </a:lnTo>
                <a:close/>
              </a:path>
            </a:pathLst>
          </a:custGeom>
          <a:solidFill>
            <a:schemeClr val="tx1">
              <a:lumMod val="65000"/>
              <a:lumOff val="35000"/>
            </a:schemeClr>
          </a:solidFill>
          <a:ln>
            <a:noFill/>
          </a:ln>
          <a:extLst/>
        </p:spPr>
        <p:txBody>
          <a:bodyPr lIns="0" tIns="0" rIns="0" bIns="0" anchor="ctr"/>
          <a:lstStyle>
            <a:lvl1pPr eaLnBrk="0">
              <a:defRPr sz="2500" b="1">
                <a:solidFill>
                  <a:srgbClr val="FFFFFF"/>
                </a:solidFill>
                <a:latin typeface="Lato" charset="0"/>
                <a:ea typeface="MS PGothic" panose="020B0600070205080204" pitchFamily="34" charset="-128"/>
                <a:sym typeface="Lato" charset="0"/>
              </a:defRPr>
            </a:lvl1pPr>
            <a:lvl2pPr marL="742950" indent="-285750" eaLnBrk="0">
              <a:defRPr sz="2500" b="1">
                <a:solidFill>
                  <a:srgbClr val="FFFFFF"/>
                </a:solidFill>
                <a:latin typeface="Lato" charset="0"/>
                <a:ea typeface="MS PGothic" panose="020B0600070205080204" pitchFamily="34" charset="-128"/>
                <a:sym typeface="Lato" charset="0"/>
              </a:defRPr>
            </a:lvl2pPr>
            <a:lvl3pPr marL="1143000" indent="-228600" eaLnBrk="0">
              <a:defRPr sz="2500" b="1">
                <a:solidFill>
                  <a:srgbClr val="FFFFFF"/>
                </a:solidFill>
                <a:latin typeface="Lato" charset="0"/>
                <a:ea typeface="MS PGothic" panose="020B0600070205080204" pitchFamily="34" charset="-128"/>
                <a:sym typeface="Lato" charset="0"/>
              </a:defRPr>
            </a:lvl3pPr>
            <a:lvl4pPr marL="1600200" indent="-228600" eaLnBrk="0">
              <a:defRPr sz="2500" b="1">
                <a:solidFill>
                  <a:srgbClr val="FFFFFF"/>
                </a:solidFill>
                <a:latin typeface="Lato" charset="0"/>
                <a:ea typeface="MS PGothic" panose="020B0600070205080204" pitchFamily="34" charset="-128"/>
                <a:sym typeface="Lato" charset="0"/>
              </a:defRPr>
            </a:lvl4pPr>
            <a:lvl5pPr marL="2057400" indent="-228600" eaLnBrk="0">
              <a:defRPr sz="2500" b="1">
                <a:solidFill>
                  <a:srgbClr val="FFFFFF"/>
                </a:solidFill>
                <a:latin typeface="Lato" charset="0"/>
                <a:ea typeface="MS PGothic" panose="020B0600070205080204" pitchFamily="34" charset="-128"/>
                <a:sym typeface="Lato" charset="0"/>
              </a:defRPr>
            </a:lvl5pPr>
            <a:lvl6pPr marL="25146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6pPr>
            <a:lvl7pPr marL="29718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7pPr>
            <a:lvl8pPr marL="34290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8pPr>
            <a:lvl9pPr marL="3886200" indent="-228600" algn="ctr" defTabSz="825500" eaLnBrk="0" fontAlgn="base" hangingPunct="0">
              <a:lnSpc>
                <a:spcPct val="130000"/>
              </a:lnSpc>
              <a:spcBef>
                <a:spcPct val="0"/>
              </a:spcBef>
              <a:spcAft>
                <a:spcPct val="0"/>
              </a:spcAft>
              <a:defRPr sz="2500" b="1">
                <a:solidFill>
                  <a:srgbClr val="FFFFFF"/>
                </a:solidFill>
                <a:latin typeface="Lato" charset="0"/>
                <a:ea typeface="MS PGothic" panose="020B0600070205080204" pitchFamily="34" charset="-128"/>
                <a:sym typeface="Lato" charset="0"/>
              </a:defRPr>
            </a:lvl9pPr>
          </a:lstStyle>
          <a:p>
            <a:pPr eaLnBrk="1">
              <a:lnSpc>
                <a:spcPct val="100000"/>
              </a:lnSpc>
            </a:pPr>
            <a:r>
              <a:rPr lang="es-ES" altLang="zh-CN" sz="1599" b="0">
                <a:solidFill>
                  <a:schemeClr val="tx1">
                    <a:lumMod val="75000"/>
                    <a:lumOff val="25000"/>
                  </a:schemeClr>
                </a:solidFill>
                <a:latin typeface="+mn-lt"/>
                <a:ea typeface="+mn-ea"/>
                <a:cs typeface="+mn-ea"/>
                <a:sym typeface="+mn-lt"/>
              </a:rPr>
              <a:t> </a:t>
            </a:r>
            <a:endParaRPr lang="es-ES" altLang="zh-CN" sz="1250">
              <a:solidFill>
                <a:schemeClr val="tx1">
                  <a:lumMod val="75000"/>
                  <a:lumOff val="25000"/>
                </a:schemeClr>
              </a:solidFill>
              <a:latin typeface="+mn-lt"/>
              <a:ea typeface="+mn-ea"/>
              <a:cs typeface="+mn-ea"/>
              <a:sym typeface="+mn-lt"/>
            </a:endParaRPr>
          </a:p>
        </p:txBody>
      </p:sp>
      <p:sp>
        <p:nvSpPr>
          <p:cNvPr id="58" name="AutoShape 10"/>
          <p:cNvSpPr>
            <a:spLocks/>
          </p:cNvSpPr>
          <p:nvPr/>
        </p:nvSpPr>
        <p:spPr bwMode="auto">
          <a:xfrm>
            <a:off x="4537393" y="4669086"/>
            <a:ext cx="550039" cy="634965"/>
          </a:xfrm>
          <a:custGeom>
            <a:avLst/>
            <a:gdLst>
              <a:gd name="T0" fmla="*/ 10800 w 21600"/>
              <a:gd name="T1" fmla="*/ 10800 h 21600"/>
              <a:gd name="T2" fmla="*/ 10800 w 21600"/>
              <a:gd name="T3" fmla="*/ 10800 h 21600"/>
              <a:gd name="T4" fmla="*/ 10800 w 21600"/>
              <a:gd name="T5" fmla="*/ 10800 h 21600"/>
              <a:gd name="T6" fmla="*/ 10800 w 21600"/>
              <a:gd name="T7" fmla="*/ 10800 h 21600"/>
            </a:gdLst>
            <a:ahLst/>
            <a:cxnLst>
              <a:cxn ang="0">
                <a:pos x="T0" y="T1"/>
              </a:cxn>
              <a:cxn ang="0">
                <a:pos x="T2" y="T3"/>
              </a:cxn>
              <a:cxn ang="0">
                <a:pos x="T4" y="T5"/>
              </a:cxn>
              <a:cxn ang="0">
                <a:pos x="T6" y="T7"/>
              </a:cxn>
            </a:cxnLst>
            <a:rect l="0" t="0" r="r" b="b"/>
            <a:pathLst>
              <a:path w="21600" h="21600">
                <a:moveTo>
                  <a:pt x="10800" y="0"/>
                </a:moveTo>
                <a:lnTo>
                  <a:pt x="21599" y="5400"/>
                </a:lnTo>
                <a:lnTo>
                  <a:pt x="21599" y="16200"/>
                </a:lnTo>
                <a:lnTo>
                  <a:pt x="10799" y="21599"/>
                </a:lnTo>
                <a:lnTo>
                  <a:pt x="0" y="16199"/>
                </a:lnTo>
                <a:lnTo>
                  <a:pt x="0" y="5400"/>
                </a:lnTo>
                <a:close/>
              </a:path>
            </a:pathLst>
          </a:custGeom>
          <a:solidFill>
            <a:srgbClr val="C00000"/>
          </a:solidFill>
          <a:ln>
            <a:noFill/>
          </a:ln>
          <a:effectLst/>
          <a:extLst/>
        </p:spPr>
        <p:txBody>
          <a:bodyPr lIns="0" tIns="0" rIns="0" bIns="0" anchor="ctr"/>
          <a:lstStyle/>
          <a:p>
            <a:pPr>
              <a:lnSpc>
                <a:spcPct val="100000"/>
              </a:lnSpc>
              <a:defRPr/>
            </a:pPr>
            <a:endParaRPr lang="es-ES" sz="1599">
              <a:solidFill>
                <a:schemeClr val="tx1">
                  <a:lumMod val="75000"/>
                  <a:lumOff val="25000"/>
                </a:schemeClr>
              </a:solidFill>
              <a:cs typeface="+mn-ea"/>
              <a:sym typeface="+mn-lt"/>
            </a:endParaRPr>
          </a:p>
        </p:txBody>
      </p:sp>
      <p:sp>
        <p:nvSpPr>
          <p:cNvPr id="59" name="AutoShape 12"/>
          <p:cNvSpPr>
            <a:spLocks/>
          </p:cNvSpPr>
          <p:nvPr/>
        </p:nvSpPr>
        <p:spPr bwMode="auto">
          <a:xfrm>
            <a:off x="7115352" y="2393529"/>
            <a:ext cx="550039" cy="634965"/>
          </a:xfrm>
          <a:custGeom>
            <a:avLst/>
            <a:gdLst>
              <a:gd name="T0" fmla="*/ 2147483647 w 21600"/>
              <a:gd name="T1" fmla="*/ 2147483647 h 21600"/>
              <a:gd name="T2" fmla="*/ 2147483647 w 21600"/>
              <a:gd name="T3" fmla="*/ 2147483647 h 21600"/>
              <a:gd name="T4" fmla="*/ 2147483647 w 21600"/>
              <a:gd name="T5" fmla="*/ 2147483647 h 21600"/>
              <a:gd name="T6" fmla="*/ 2147483647 w 21600"/>
              <a:gd name="T7" fmla="*/ 2147483647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0800" y="0"/>
                </a:moveTo>
                <a:lnTo>
                  <a:pt x="21599" y="5400"/>
                </a:lnTo>
                <a:lnTo>
                  <a:pt x="21599" y="16200"/>
                </a:lnTo>
                <a:lnTo>
                  <a:pt x="10799" y="21599"/>
                </a:lnTo>
                <a:lnTo>
                  <a:pt x="0" y="16199"/>
                </a:lnTo>
                <a:lnTo>
                  <a:pt x="0" y="5400"/>
                </a:lnTo>
                <a:lnTo>
                  <a:pt x="10800" y="0"/>
                </a:lnTo>
                <a:close/>
              </a:path>
            </a:pathLst>
          </a:custGeom>
          <a:solidFill>
            <a:srgbClr val="C00000"/>
          </a:solidFill>
          <a:ln>
            <a:noFill/>
          </a:ln>
          <a:extLst/>
        </p:spPr>
        <p:txBody>
          <a:bodyPr lIns="0" tIns="0" rIns="0" bIns="0" anchor="ctr"/>
          <a:lstStyle/>
          <a:p>
            <a:endParaRPr lang="zh-CN" altLang="en-US" sz="1707">
              <a:solidFill>
                <a:schemeClr val="tx1">
                  <a:lumMod val="75000"/>
                  <a:lumOff val="25000"/>
                </a:schemeClr>
              </a:solidFill>
              <a:cs typeface="+mn-ea"/>
              <a:sym typeface="+mn-lt"/>
            </a:endParaRPr>
          </a:p>
        </p:txBody>
      </p:sp>
      <p:sp>
        <p:nvSpPr>
          <p:cNvPr id="60" name="Line 16"/>
          <p:cNvSpPr>
            <a:spLocks noChangeShapeType="1"/>
          </p:cNvSpPr>
          <p:nvPr/>
        </p:nvSpPr>
        <p:spPr bwMode="auto">
          <a:xfrm>
            <a:off x="5324750" y="5014348"/>
            <a:ext cx="1570745" cy="469874"/>
          </a:xfrm>
          <a:prstGeom prst="line">
            <a:avLst/>
          </a:prstGeom>
          <a:noFill/>
          <a:ln w="101600" cap="flat" cmpd="sng">
            <a:solidFill>
              <a:srgbClr val="B9B9B9"/>
            </a:solidFill>
            <a:prstDash val="solid"/>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70">
              <a:defRPr/>
            </a:pPr>
            <a:endParaRPr lang="es-ES" sz="600">
              <a:solidFill>
                <a:schemeClr val="tx1">
                  <a:lumMod val="75000"/>
                  <a:lumOff val="25000"/>
                </a:schemeClr>
              </a:solidFill>
              <a:cs typeface="+mn-ea"/>
              <a:sym typeface="+mn-lt"/>
            </a:endParaRPr>
          </a:p>
        </p:txBody>
      </p:sp>
      <p:sp>
        <p:nvSpPr>
          <p:cNvPr id="61" name="Line 17"/>
          <p:cNvSpPr>
            <a:spLocks noChangeShapeType="1"/>
          </p:cNvSpPr>
          <p:nvPr/>
        </p:nvSpPr>
        <p:spPr bwMode="auto">
          <a:xfrm flipV="1">
            <a:off x="5327132" y="4036501"/>
            <a:ext cx="1538996" cy="964354"/>
          </a:xfrm>
          <a:prstGeom prst="line">
            <a:avLst/>
          </a:prstGeom>
          <a:noFill/>
          <a:ln w="101600" cap="flat" cmpd="sng">
            <a:solidFill>
              <a:srgbClr val="B9B9B9"/>
            </a:solidFill>
            <a:prstDash val="solid"/>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70">
              <a:defRPr/>
            </a:pPr>
            <a:endParaRPr lang="es-ES" sz="600">
              <a:solidFill>
                <a:schemeClr val="tx1">
                  <a:lumMod val="75000"/>
                  <a:lumOff val="25000"/>
                </a:schemeClr>
              </a:solidFill>
              <a:cs typeface="+mn-ea"/>
              <a:sym typeface="+mn-lt"/>
            </a:endParaRPr>
          </a:p>
        </p:txBody>
      </p:sp>
      <p:sp>
        <p:nvSpPr>
          <p:cNvPr id="62" name="Line 18"/>
          <p:cNvSpPr>
            <a:spLocks noChangeShapeType="1"/>
          </p:cNvSpPr>
          <p:nvPr/>
        </p:nvSpPr>
        <p:spPr bwMode="auto">
          <a:xfrm>
            <a:off x="5323162" y="3515037"/>
            <a:ext cx="1541378" cy="519084"/>
          </a:xfrm>
          <a:prstGeom prst="line">
            <a:avLst/>
          </a:prstGeom>
          <a:noFill/>
          <a:ln w="101600" cap="flat" cmpd="sng">
            <a:solidFill>
              <a:srgbClr val="B9B9B9"/>
            </a:solidFill>
            <a:prstDash val="solid"/>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70">
              <a:defRPr/>
            </a:pPr>
            <a:endParaRPr lang="es-ES" sz="600">
              <a:solidFill>
                <a:schemeClr val="tx1">
                  <a:lumMod val="75000"/>
                  <a:lumOff val="25000"/>
                </a:schemeClr>
              </a:solidFill>
              <a:cs typeface="+mn-ea"/>
              <a:sym typeface="+mn-lt"/>
            </a:endParaRPr>
          </a:p>
        </p:txBody>
      </p:sp>
      <p:sp>
        <p:nvSpPr>
          <p:cNvPr id="63" name="Line 19"/>
          <p:cNvSpPr>
            <a:spLocks noChangeShapeType="1"/>
          </p:cNvSpPr>
          <p:nvPr/>
        </p:nvSpPr>
        <p:spPr bwMode="auto">
          <a:xfrm flipV="1">
            <a:off x="5326337" y="2730061"/>
            <a:ext cx="1508042" cy="788151"/>
          </a:xfrm>
          <a:prstGeom prst="line">
            <a:avLst/>
          </a:prstGeom>
          <a:noFill/>
          <a:ln w="101600" cap="flat" cmpd="sng">
            <a:solidFill>
              <a:srgbClr val="B9B9B9"/>
            </a:solidFill>
            <a:prstDash val="solid"/>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70">
              <a:defRPr/>
            </a:pPr>
            <a:endParaRPr lang="es-ES" sz="600">
              <a:solidFill>
                <a:schemeClr val="tx1">
                  <a:lumMod val="75000"/>
                  <a:lumOff val="25000"/>
                </a:schemeClr>
              </a:solidFill>
              <a:cs typeface="+mn-ea"/>
              <a:sym typeface="+mn-lt"/>
            </a:endParaRPr>
          </a:p>
        </p:txBody>
      </p:sp>
      <p:sp>
        <p:nvSpPr>
          <p:cNvPr id="64" name="Line 20"/>
          <p:cNvSpPr>
            <a:spLocks noChangeShapeType="1"/>
          </p:cNvSpPr>
          <p:nvPr/>
        </p:nvSpPr>
        <p:spPr bwMode="auto">
          <a:xfrm>
            <a:off x="5338243" y="2184786"/>
            <a:ext cx="1492962" cy="533370"/>
          </a:xfrm>
          <a:prstGeom prst="line">
            <a:avLst/>
          </a:prstGeom>
          <a:noFill/>
          <a:ln w="101600" cap="flat" cmpd="sng">
            <a:solidFill>
              <a:srgbClr val="B9B9B9"/>
            </a:solidFill>
            <a:prstDash val="solid"/>
            <a:round/>
            <a:headEnd/>
            <a:tailEnd/>
          </a:ln>
          <a:effectLst/>
          <a:extLst>
            <a:ext uri="{909E8E84-426E-40dd-AFC4-6F175D3DCCD1}">
              <a14:hiddenFill xmlns="" xmlns:a14="http://schemas.microsoft.com/office/drawing/2010/main">
                <a:noFill/>
              </a14:hiddenFill>
            </a:ext>
            <a:ext uri="{AF507438-7753-43e0-B8FC-AC1667EBCBE1}">
              <a14:hiddenEffects xmlns="" xmlns:a14="http://schemas.microsoft.com/office/drawing/2010/main">
                <a:effectLst>
                  <a:outerShdw blurRad="63500" dist="38099" dir="2700000" algn="ctr" rotWithShape="0">
                    <a:srgbClr val="000000">
                      <a:alpha val="74998"/>
                    </a:srgbClr>
                  </a:outerShdw>
                </a:effectLst>
              </a14:hiddenEffects>
            </a:ext>
          </a:extLst>
        </p:spPr>
        <p:txBody>
          <a:bodyPr lIns="0" tIns="0" rIns="0" bIns="0" anchor="ctr"/>
          <a:lstStyle/>
          <a:p>
            <a:pPr defTabSz="228570">
              <a:defRPr/>
            </a:pPr>
            <a:endParaRPr lang="es-ES" sz="600">
              <a:solidFill>
                <a:schemeClr val="tx1">
                  <a:lumMod val="75000"/>
                  <a:lumOff val="25000"/>
                </a:schemeClr>
              </a:solidFill>
              <a:cs typeface="+mn-ea"/>
              <a:sym typeface="+mn-lt"/>
            </a:endParaRPr>
          </a:p>
        </p:txBody>
      </p:sp>
      <p:sp>
        <p:nvSpPr>
          <p:cNvPr id="65" name="AutoShape 21"/>
          <p:cNvSpPr>
            <a:spLocks/>
          </p:cNvSpPr>
          <p:nvPr/>
        </p:nvSpPr>
        <p:spPr bwMode="auto">
          <a:xfrm>
            <a:off x="6722467" y="2606243"/>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C00000"/>
          </a:solidFill>
          <a:ln w="25400" cap="flat" cmpd="sng">
            <a:solidFill>
              <a:srgbClr val="000000">
                <a:alpha val="0"/>
              </a:srgbClr>
            </a:solidFill>
            <a:prstDash val="solid"/>
            <a:miter lim="0"/>
            <a:headEnd/>
            <a:tailEnd/>
          </a:ln>
          <a:effectLst/>
          <a:extLst/>
        </p:spPr>
        <p:txBody>
          <a:bodyPr lIns="0" tIns="0" rIns="0" bIns="0" anchor="ctr"/>
          <a:lstStyle/>
          <a:p>
            <a:pP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66" name="AutoShape 22"/>
          <p:cNvSpPr>
            <a:spLocks/>
          </p:cNvSpPr>
          <p:nvPr/>
        </p:nvSpPr>
        <p:spPr bwMode="auto">
          <a:xfrm>
            <a:off x="6755802" y="391823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chemeClr val="tx1">
              <a:lumMod val="65000"/>
              <a:lumOff val="35000"/>
            </a:schemeClr>
          </a:solidFill>
          <a:ln w="25400" cap="flat" cmpd="sng">
            <a:solidFill>
              <a:srgbClr val="000000">
                <a:alpha val="0"/>
              </a:srgbClr>
            </a:solidFill>
            <a:prstDash val="solid"/>
            <a:miter lim="0"/>
            <a:headEnd/>
            <a:tailEnd/>
          </a:ln>
          <a:effectLst/>
          <a:extLst/>
        </p:spPr>
        <p:txBody>
          <a:bodyPr lIns="0" tIns="0" rIns="0" bIns="0" anchor="ctr"/>
          <a:lstStyle/>
          <a:p>
            <a:pP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67" name="AutoShape 23"/>
          <p:cNvSpPr>
            <a:spLocks/>
          </p:cNvSpPr>
          <p:nvPr/>
        </p:nvSpPr>
        <p:spPr bwMode="auto">
          <a:xfrm>
            <a:off x="6798662" y="539135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C00000"/>
          </a:solidFill>
          <a:ln w="25400" cap="flat" cmpd="sng">
            <a:solidFill>
              <a:srgbClr val="000000">
                <a:alpha val="0"/>
              </a:srgbClr>
            </a:solidFill>
            <a:prstDash val="solid"/>
            <a:miter lim="0"/>
            <a:headEnd/>
            <a:tailEnd/>
          </a:ln>
          <a:effectLst/>
          <a:extLst/>
        </p:spPr>
        <p:txBody>
          <a:bodyPr lIns="0" tIns="0" rIns="0" bIns="0" anchor="ctr"/>
          <a:lstStyle/>
          <a:p>
            <a:pP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68" name="AutoShape 24"/>
          <p:cNvSpPr>
            <a:spLocks/>
          </p:cNvSpPr>
          <p:nvPr/>
        </p:nvSpPr>
        <p:spPr bwMode="auto">
          <a:xfrm>
            <a:off x="5246173" y="2072872"/>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chemeClr val="tx1">
              <a:lumMod val="65000"/>
              <a:lumOff val="35000"/>
            </a:schemeClr>
          </a:solidFill>
          <a:ln w="25400" cap="flat" cmpd="sng">
            <a:solidFill>
              <a:srgbClr val="000000">
                <a:alpha val="0"/>
              </a:srgbClr>
            </a:solidFill>
            <a:prstDash val="solid"/>
            <a:miter lim="0"/>
            <a:headEnd/>
            <a:tailEnd/>
          </a:ln>
          <a:effectLst/>
          <a:extLst/>
        </p:spPr>
        <p:txBody>
          <a:bodyPr lIns="0" tIns="0" rIns="0" bIns="0" anchor="ctr"/>
          <a:lstStyle/>
          <a:p>
            <a:pPr algn="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69" name="AutoShape 25"/>
          <p:cNvSpPr>
            <a:spLocks/>
          </p:cNvSpPr>
          <p:nvPr/>
        </p:nvSpPr>
        <p:spPr bwMode="auto">
          <a:xfrm>
            <a:off x="5228711" y="3393599"/>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C00000"/>
          </a:solidFill>
          <a:ln w="25400" cap="flat" cmpd="sng">
            <a:solidFill>
              <a:srgbClr val="000000">
                <a:alpha val="0"/>
              </a:srgbClr>
            </a:solidFill>
            <a:prstDash val="solid"/>
            <a:miter lim="0"/>
            <a:headEnd/>
            <a:tailEnd/>
          </a:ln>
          <a:effectLst/>
          <a:extLst/>
        </p:spPr>
        <p:txBody>
          <a:bodyPr lIns="0" tIns="0" rIns="0" bIns="0" anchor="ctr"/>
          <a:lstStyle/>
          <a:p>
            <a:pPr algn="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70" name="AutoShape 26"/>
          <p:cNvSpPr>
            <a:spLocks/>
          </p:cNvSpPr>
          <p:nvPr/>
        </p:nvSpPr>
        <p:spPr bwMode="auto">
          <a:xfrm>
            <a:off x="5220774" y="4883387"/>
            <a:ext cx="215889" cy="215889"/>
          </a:xfrm>
          <a:custGeom>
            <a:avLst/>
            <a:gdLst>
              <a:gd name="T0" fmla="+- 0 10800 961"/>
              <a:gd name="T1" fmla="*/ T0 w 19679"/>
              <a:gd name="T2" fmla="+- 0 10800 961"/>
              <a:gd name="T3" fmla="*/ 10800 h 19679"/>
              <a:gd name="T4" fmla="+- 0 10800 961"/>
              <a:gd name="T5" fmla="*/ T4 w 19679"/>
              <a:gd name="T6" fmla="+- 0 10800 961"/>
              <a:gd name="T7" fmla="*/ 10800 h 19679"/>
              <a:gd name="T8" fmla="+- 0 10800 961"/>
              <a:gd name="T9" fmla="*/ T8 w 19679"/>
              <a:gd name="T10" fmla="+- 0 10800 961"/>
              <a:gd name="T11" fmla="*/ 10800 h 19679"/>
              <a:gd name="T12" fmla="+- 0 10800 961"/>
              <a:gd name="T13" fmla="*/ T12 w 19679"/>
              <a:gd name="T14" fmla="+- 0 10800 961"/>
              <a:gd name="T15" fmla="*/ 10800 h 19679"/>
            </a:gdLst>
            <a:ahLst/>
            <a:cxnLst>
              <a:cxn ang="0">
                <a:pos x="T1" y="T3"/>
              </a:cxn>
              <a:cxn ang="0">
                <a:pos x="T5" y="T7"/>
              </a:cxn>
              <a:cxn ang="0">
                <a:pos x="T9" y="T11"/>
              </a:cxn>
              <a:cxn ang="0">
                <a:pos x="T13" y="T15"/>
              </a:cxn>
            </a:cxnLst>
            <a:rect l="0" t="0" r="r" b="b"/>
            <a:pathLst>
              <a:path w="19679" h="19679">
                <a:moveTo>
                  <a:pt x="16796" y="2881"/>
                </a:moveTo>
                <a:cubicBezTo>
                  <a:pt x="20638" y="6724"/>
                  <a:pt x="20638" y="12953"/>
                  <a:pt x="16796" y="16796"/>
                </a:cubicBezTo>
                <a:cubicBezTo>
                  <a:pt x="12953" y="20639"/>
                  <a:pt x="6723" y="20639"/>
                  <a:pt x="2881" y="16796"/>
                </a:cubicBezTo>
                <a:cubicBezTo>
                  <a:pt x="-961" y="12953"/>
                  <a:pt x="-961" y="6724"/>
                  <a:pt x="2881" y="2881"/>
                </a:cubicBezTo>
                <a:cubicBezTo>
                  <a:pt x="6723" y="-961"/>
                  <a:pt x="12953" y="-961"/>
                  <a:pt x="16796" y="2881"/>
                </a:cubicBezTo>
              </a:path>
            </a:pathLst>
          </a:custGeom>
          <a:solidFill>
            <a:srgbClr val="C00000"/>
          </a:solidFill>
          <a:ln w="25400" cap="flat" cmpd="sng">
            <a:solidFill>
              <a:srgbClr val="000000">
                <a:alpha val="0"/>
              </a:srgbClr>
            </a:solidFill>
            <a:prstDash val="solid"/>
            <a:miter lim="0"/>
            <a:headEnd/>
            <a:tailEnd/>
          </a:ln>
          <a:effectLst/>
          <a:extLst/>
        </p:spPr>
        <p:txBody>
          <a:bodyPr lIns="0" tIns="0" rIns="0" bIns="0" anchor="ctr"/>
          <a:lstStyle/>
          <a:p>
            <a:pPr algn="r" defTabSz="292061">
              <a:defRPr/>
            </a:pPr>
            <a:endParaRPr lang="es-ES" sz="2000">
              <a:solidFill>
                <a:schemeClr val="tx1">
                  <a:lumMod val="75000"/>
                  <a:lumOff val="25000"/>
                </a:schemeClr>
              </a:solidFill>
              <a:effectLst>
                <a:outerShdw blurRad="38100" dist="38100" dir="2700000" algn="tl">
                  <a:srgbClr val="000000"/>
                </a:outerShdw>
              </a:effectLst>
              <a:cs typeface="+mn-ea"/>
              <a:sym typeface="+mn-lt"/>
            </a:endParaRPr>
          </a:p>
        </p:txBody>
      </p:sp>
      <p:sp>
        <p:nvSpPr>
          <p:cNvPr id="71" name="TextBox 23"/>
          <p:cNvSpPr txBox="1"/>
          <p:nvPr/>
        </p:nvSpPr>
        <p:spPr>
          <a:xfrm>
            <a:off x="1414298" y="2141732"/>
            <a:ext cx="2447750" cy="683072"/>
          </a:xfrm>
          <a:prstGeom prst="rect">
            <a:avLst/>
          </a:prstGeom>
          <a:noFill/>
        </p:spPr>
        <p:txBody>
          <a:bodyPr wrap="square" rtlCol="0">
            <a:spAutoFit/>
          </a:bodyPr>
          <a:lstStyle/>
          <a:p>
            <a:pPr algn="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72" name="TextBox 24"/>
          <p:cNvSpPr txBox="1"/>
          <p:nvPr/>
        </p:nvSpPr>
        <p:spPr>
          <a:xfrm>
            <a:off x="2319637" y="1868890"/>
            <a:ext cx="1542410" cy="325795"/>
          </a:xfrm>
          <a:prstGeom prst="rect">
            <a:avLst/>
          </a:prstGeom>
          <a:noFill/>
        </p:spPr>
        <p:txBody>
          <a:bodyPr wrap="none" rtlCol="0">
            <a:spAutoFit/>
          </a:bodyPr>
          <a:lstStyle/>
          <a:p>
            <a:pPr algn="r"/>
            <a:r>
              <a:rPr lang="zh-CN" altLang="en-US" sz="1517" dirty="0">
                <a:solidFill>
                  <a:schemeClr val="tx1">
                    <a:lumMod val="75000"/>
                    <a:lumOff val="25000"/>
                  </a:schemeClr>
                </a:solidFill>
                <a:cs typeface="+mn-ea"/>
                <a:sym typeface="+mn-lt"/>
              </a:rPr>
              <a:t>请替换文字内容</a:t>
            </a:r>
          </a:p>
        </p:txBody>
      </p:sp>
      <p:sp>
        <p:nvSpPr>
          <p:cNvPr id="73" name="TextBox 23"/>
          <p:cNvSpPr txBox="1"/>
          <p:nvPr/>
        </p:nvSpPr>
        <p:spPr>
          <a:xfrm>
            <a:off x="1414298" y="3438943"/>
            <a:ext cx="2447750" cy="683072"/>
          </a:xfrm>
          <a:prstGeom prst="rect">
            <a:avLst/>
          </a:prstGeom>
          <a:noFill/>
        </p:spPr>
        <p:txBody>
          <a:bodyPr wrap="square" rtlCol="0">
            <a:spAutoFit/>
          </a:bodyPr>
          <a:lstStyle/>
          <a:p>
            <a:pPr algn="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74" name="TextBox 24"/>
          <p:cNvSpPr txBox="1"/>
          <p:nvPr/>
        </p:nvSpPr>
        <p:spPr>
          <a:xfrm>
            <a:off x="2319637" y="3166101"/>
            <a:ext cx="1542410" cy="325795"/>
          </a:xfrm>
          <a:prstGeom prst="rect">
            <a:avLst/>
          </a:prstGeom>
          <a:noFill/>
        </p:spPr>
        <p:txBody>
          <a:bodyPr wrap="none" rtlCol="0">
            <a:spAutoFit/>
          </a:bodyPr>
          <a:lstStyle/>
          <a:p>
            <a:pPr algn="r"/>
            <a:r>
              <a:rPr lang="zh-CN" altLang="en-US" sz="1517" dirty="0">
                <a:solidFill>
                  <a:schemeClr val="tx1">
                    <a:lumMod val="75000"/>
                    <a:lumOff val="25000"/>
                  </a:schemeClr>
                </a:solidFill>
                <a:cs typeface="+mn-ea"/>
                <a:sym typeface="+mn-lt"/>
              </a:rPr>
              <a:t>请替换文字内容</a:t>
            </a:r>
          </a:p>
        </p:txBody>
      </p:sp>
      <p:sp>
        <p:nvSpPr>
          <p:cNvPr id="75" name="TextBox 23"/>
          <p:cNvSpPr txBox="1"/>
          <p:nvPr/>
        </p:nvSpPr>
        <p:spPr>
          <a:xfrm>
            <a:off x="1414298" y="4796346"/>
            <a:ext cx="2447750" cy="683072"/>
          </a:xfrm>
          <a:prstGeom prst="rect">
            <a:avLst/>
          </a:prstGeom>
          <a:noFill/>
        </p:spPr>
        <p:txBody>
          <a:bodyPr wrap="square" rtlCol="0">
            <a:spAutoFit/>
          </a:bodyPr>
          <a:lstStyle/>
          <a:p>
            <a:pPr algn="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76" name="TextBox 24"/>
          <p:cNvSpPr txBox="1"/>
          <p:nvPr/>
        </p:nvSpPr>
        <p:spPr>
          <a:xfrm>
            <a:off x="2319637" y="4523505"/>
            <a:ext cx="1542410" cy="325795"/>
          </a:xfrm>
          <a:prstGeom prst="rect">
            <a:avLst/>
          </a:prstGeom>
          <a:noFill/>
        </p:spPr>
        <p:txBody>
          <a:bodyPr wrap="none" rtlCol="0">
            <a:spAutoFit/>
          </a:bodyPr>
          <a:lstStyle/>
          <a:p>
            <a:pPr algn="r"/>
            <a:r>
              <a:rPr lang="zh-CN" altLang="en-US" sz="1517" dirty="0">
                <a:solidFill>
                  <a:schemeClr val="tx1">
                    <a:lumMod val="75000"/>
                    <a:lumOff val="25000"/>
                  </a:schemeClr>
                </a:solidFill>
                <a:cs typeface="+mn-ea"/>
                <a:sym typeface="+mn-lt"/>
              </a:rPr>
              <a:t>请替换文字内容</a:t>
            </a:r>
          </a:p>
        </p:txBody>
      </p:sp>
      <p:sp>
        <p:nvSpPr>
          <p:cNvPr id="77" name="TextBox 23"/>
          <p:cNvSpPr txBox="1"/>
          <p:nvPr/>
        </p:nvSpPr>
        <p:spPr>
          <a:xfrm>
            <a:off x="8386735" y="2334395"/>
            <a:ext cx="2447750" cy="683072"/>
          </a:xfrm>
          <a:prstGeom prst="rect">
            <a:avLst/>
          </a:prstGeom>
          <a:noFill/>
        </p:spPr>
        <p:txBody>
          <a:bodyPr wrap="square" rtlCol="0">
            <a:spAutoFit/>
          </a:bodyPr>
          <a:lstStyle/>
          <a:p>
            <a:pP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78" name="TextBox 24"/>
          <p:cNvSpPr txBox="1"/>
          <p:nvPr/>
        </p:nvSpPr>
        <p:spPr>
          <a:xfrm>
            <a:off x="8386735" y="2075315"/>
            <a:ext cx="1542410" cy="325795"/>
          </a:xfrm>
          <a:prstGeom prst="rect">
            <a:avLst/>
          </a:prstGeom>
          <a:noFill/>
        </p:spPr>
        <p:txBody>
          <a:bodyPr wrap="none" rtlCol="0">
            <a:spAutoFit/>
          </a:bodyPr>
          <a:lstStyle/>
          <a:p>
            <a:r>
              <a:rPr lang="zh-CN" altLang="en-US" sz="1517" dirty="0">
                <a:solidFill>
                  <a:schemeClr val="tx1">
                    <a:lumMod val="75000"/>
                    <a:lumOff val="25000"/>
                  </a:schemeClr>
                </a:solidFill>
                <a:cs typeface="+mn-ea"/>
                <a:sym typeface="+mn-lt"/>
              </a:rPr>
              <a:t>请替换文字内容</a:t>
            </a:r>
          </a:p>
        </p:txBody>
      </p:sp>
      <p:sp>
        <p:nvSpPr>
          <p:cNvPr id="79" name="TextBox 23"/>
          <p:cNvSpPr txBox="1"/>
          <p:nvPr/>
        </p:nvSpPr>
        <p:spPr>
          <a:xfrm>
            <a:off x="8386735" y="3631606"/>
            <a:ext cx="2447750" cy="683072"/>
          </a:xfrm>
          <a:prstGeom prst="rect">
            <a:avLst/>
          </a:prstGeom>
          <a:noFill/>
        </p:spPr>
        <p:txBody>
          <a:bodyPr wrap="square" rtlCol="0">
            <a:spAutoFit/>
          </a:bodyPr>
          <a:lstStyle/>
          <a:p>
            <a:pP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80" name="TextBox 24"/>
          <p:cNvSpPr txBox="1"/>
          <p:nvPr/>
        </p:nvSpPr>
        <p:spPr>
          <a:xfrm>
            <a:off x="8386735" y="3372526"/>
            <a:ext cx="1542410" cy="325795"/>
          </a:xfrm>
          <a:prstGeom prst="rect">
            <a:avLst/>
          </a:prstGeom>
          <a:noFill/>
        </p:spPr>
        <p:txBody>
          <a:bodyPr wrap="none" rtlCol="0">
            <a:spAutoFit/>
          </a:bodyPr>
          <a:lstStyle/>
          <a:p>
            <a:r>
              <a:rPr lang="zh-CN" altLang="en-US" sz="1517" dirty="0">
                <a:solidFill>
                  <a:schemeClr val="tx1">
                    <a:lumMod val="75000"/>
                    <a:lumOff val="25000"/>
                  </a:schemeClr>
                </a:solidFill>
                <a:cs typeface="+mn-ea"/>
                <a:sym typeface="+mn-lt"/>
              </a:rPr>
              <a:t>请替换文字内容</a:t>
            </a:r>
          </a:p>
        </p:txBody>
      </p:sp>
      <p:sp>
        <p:nvSpPr>
          <p:cNvPr id="81" name="TextBox 23"/>
          <p:cNvSpPr txBox="1"/>
          <p:nvPr/>
        </p:nvSpPr>
        <p:spPr>
          <a:xfrm>
            <a:off x="8386735" y="4989010"/>
            <a:ext cx="2447750" cy="683072"/>
          </a:xfrm>
          <a:prstGeom prst="rect">
            <a:avLst/>
          </a:prstGeom>
          <a:noFill/>
        </p:spPr>
        <p:txBody>
          <a:bodyPr wrap="square" rtlCol="0">
            <a:spAutoFit/>
          </a:bodyPr>
          <a:lstStyle/>
          <a:p>
            <a:pPr>
              <a:lnSpc>
                <a:spcPct val="150000"/>
              </a:lnSpc>
            </a:pPr>
            <a:r>
              <a:rPr lang="zh-CN" altLang="en-US" sz="853" dirty="0">
                <a:solidFill>
                  <a:schemeClr val="tx1">
                    <a:lumMod val="75000"/>
                    <a:lumOff val="25000"/>
                  </a:schemeClr>
                </a:solidFill>
                <a:cs typeface="+mn-ea"/>
                <a:sym typeface="+mn-lt"/>
              </a:rPr>
              <a:t>点击添加相关标题文字，点击添加相关标题文字，点击添加相关标题文字，点击添加相关标题文字，点击添加相关标题文字。</a:t>
            </a:r>
            <a:endParaRPr lang="en-GB" altLang="zh-CN" sz="853" dirty="0">
              <a:solidFill>
                <a:schemeClr val="tx1">
                  <a:lumMod val="75000"/>
                  <a:lumOff val="25000"/>
                </a:schemeClr>
              </a:solidFill>
              <a:cs typeface="+mn-ea"/>
              <a:sym typeface="+mn-lt"/>
            </a:endParaRPr>
          </a:p>
        </p:txBody>
      </p:sp>
      <p:sp>
        <p:nvSpPr>
          <p:cNvPr id="82" name="TextBox 24"/>
          <p:cNvSpPr txBox="1"/>
          <p:nvPr/>
        </p:nvSpPr>
        <p:spPr>
          <a:xfrm>
            <a:off x="8386735" y="4729930"/>
            <a:ext cx="1542410" cy="325795"/>
          </a:xfrm>
          <a:prstGeom prst="rect">
            <a:avLst/>
          </a:prstGeom>
          <a:noFill/>
        </p:spPr>
        <p:txBody>
          <a:bodyPr wrap="none" rtlCol="0">
            <a:spAutoFit/>
          </a:bodyPr>
          <a:lstStyle/>
          <a:p>
            <a:r>
              <a:rPr lang="zh-CN" altLang="en-US" sz="1517" dirty="0">
                <a:solidFill>
                  <a:schemeClr val="tx1">
                    <a:lumMod val="75000"/>
                    <a:lumOff val="25000"/>
                  </a:schemeClr>
                </a:solidFill>
                <a:cs typeface="+mn-ea"/>
                <a:sym typeface="+mn-lt"/>
              </a:rPr>
              <a:t>请替换文字内容</a:t>
            </a: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afterEffect">
                                  <p:stCondLst>
                                    <p:cond delay="0"/>
                                  </p:stCondLst>
                                  <p:childTnLst>
                                    <p:set>
                                      <p:cBhvr>
                                        <p:cTn id="6" dur="1" fill="hold">
                                          <p:stCondLst>
                                            <p:cond delay="0"/>
                                          </p:stCondLst>
                                        </p:cTn>
                                        <p:tgtEl>
                                          <p:spTgt spid="57"/>
                                        </p:tgtEl>
                                        <p:attrNameLst>
                                          <p:attrName>style.visibility</p:attrName>
                                        </p:attrNameLst>
                                      </p:cBhvr>
                                      <p:to>
                                        <p:strVal val="visible"/>
                                      </p:to>
                                    </p:set>
                                    <p:animEffect transition="in" filter="dissolve">
                                      <p:cBhvr>
                                        <p:cTn id="7" dur="500"/>
                                        <p:tgtEl>
                                          <p:spTgt spid="57"/>
                                        </p:tgtEl>
                                      </p:cBhvr>
                                    </p:animEffect>
                                  </p:childTnLst>
                                </p:cTn>
                              </p:par>
                              <p:par>
                                <p:cTn id="8" presetID="9" presetClass="entr" presetSubtype="0" fill="hold" grpId="0" nodeType="withEffect">
                                  <p:stCondLst>
                                    <p:cond delay="100"/>
                                  </p:stCondLst>
                                  <p:childTnLst>
                                    <p:set>
                                      <p:cBhvr>
                                        <p:cTn id="9" dur="1" fill="hold">
                                          <p:stCondLst>
                                            <p:cond delay="0"/>
                                          </p:stCondLst>
                                        </p:cTn>
                                        <p:tgtEl>
                                          <p:spTgt spid="59"/>
                                        </p:tgtEl>
                                        <p:attrNameLst>
                                          <p:attrName>style.visibility</p:attrName>
                                        </p:attrNameLst>
                                      </p:cBhvr>
                                      <p:to>
                                        <p:strVal val="visible"/>
                                      </p:to>
                                    </p:set>
                                    <p:animEffect transition="in" filter="dissolve">
                                      <p:cBhvr>
                                        <p:cTn id="10" dur="500"/>
                                        <p:tgtEl>
                                          <p:spTgt spid="59"/>
                                        </p:tgtEl>
                                      </p:cBhvr>
                                    </p:animEffect>
                                  </p:childTnLst>
                                </p:cTn>
                              </p:par>
                              <p:par>
                                <p:cTn id="11" presetID="9" presetClass="entr" presetSubtype="0" fill="hold" nodeType="withEffect">
                                  <p:stCondLst>
                                    <p:cond delay="200"/>
                                  </p:stCondLst>
                                  <p:childTnLst>
                                    <p:set>
                                      <p:cBhvr>
                                        <p:cTn id="12" dur="1" fill="hold">
                                          <p:stCondLst>
                                            <p:cond delay="0"/>
                                          </p:stCondLst>
                                        </p:cTn>
                                        <p:tgtEl>
                                          <p:spTgt spid="55"/>
                                        </p:tgtEl>
                                        <p:attrNameLst>
                                          <p:attrName>style.visibility</p:attrName>
                                        </p:attrNameLst>
                                      </p:cBhvr>
                                      <p:to>
                                        <p:strVal val="visible"/>
                                      </p:to>
                                    </p:set>
                                    <p:animEffect transition="in" filter="dissolve">
                                      <p:cBhvr>
                                        <p:cTn id="13" dur="500"/>
                                        <p:tgtEl>
                                          <p:spTgt spid="55"/>
                                        </p:tgtEl>
                                      </p:cBhvr>
                                    </p:animEffect>
                                  </p:childTnLst>
                                </p:cTn>
                              </p:par>
                              <p:par>
                                <p:cTn id="14" presetID="9" presetClass="entr" presetSubtype="0" fill="hold" nodeType="withEffect">
                                  <p:stCondLst>
                                    <p:cond delay="300"/>
                                  </p:stCondLst>
                                  <p:childTnLst>
                                    <p:set>
                                      <p:cBhvr>
                                        <p:cTn id="15" dur="1" fill="hold">
                                          <p:stCondLst>
                                            <p:cond delay="0"/>
                                          </p:stCondLst>
                                        </p:cTn>
                                        <p:tgtEl>
                                          <p:spTgt spid="56"/>
                                        </p:tgtEl>
                                        <p:attrNameLst>
                                          <p:attrName>style.visibility</p:attrName>
                                        </p:attrNameLst>
                                      </p:cBhvr>
                                      <p:to>
                                        <p:strVal val="visible"/>
                                      </p:to>
                                    </p:set>
                                    <p:animEffect transition="in" filter="dissolve">
                                      <p:cBhvr>
                                        <p:cTn id="16" dur="500"/>
                                        <p:tgtEl>
                                          <p:spTgt spid="56"/>
                                        </p:tgtEl>
                                      </p:cBhvr>
                                    </p:animEffect>
                                  </p:childTnLst>
                                </p:cTn>
                              </p:par>
                              <p:par>
                                <p:cTn id="17" presetID="9" presetClass="entr" presetSubtype="0" fill="hold" nodeType="withEffect">
                                  <p:stCondLst>
                                    <p:cond delay="400"/>
                                  </p:stCondLst>
                                  <p:childTnLst>
                                    <p:set>
                                      <p:cBhvr>
                                        <p:cTn id="18" dur="1" fill="hold">
                                          <p:stCondLst>
                                            <p:cond delay="0"/>
                                          </p:stCondLst>
                                        </p:cTn>
                                        <p:tgtEl>
                                          <p:spTgt spid="58"/>
                                        </p:tgtEl>
                                        <p:attrNameLst>
                                          <p:attrName>style.visibility</p:attrName>
                                        </p:attrNameLst>
                                      </p:cBhvr>
                                      <p:to>
                                        <p:strVal val="visible"/>
                                      </p:to>
                                    </p:set>
                                    <p:animEffect transition="in" filter="dissolve">
                                      <p:cBhvr>
                                        <p:cTn id="19" dur="500"/>
                                        <p:tgtEl>
                                          <p:spTgt spid="58"/>
                                        </p:tgtEl>
                                      </p:cBhvr>
                                    </p:animEffect>
                                  </p:childTnLst>
                                </p:cTn>
                              </p:par>
                              <p:par>
                                <p:cTn id="20" presetID="9" presetClass="entr" presetSubtype="0" fill="hold" grpId="0" nodeType="withEffect">
                                  <p:stCondLst>
                                    <p:cond delay="500"/>
                                  </p:stCondLst>
                                  <p:childTnLst>
                                    <p:set>
                                      <p:cBhvr>
                                        <p:cTn id="21" dur="1" fill="hold">
                                          <p:stCondLst>
                                            <p:cond delay="0"/>
                                          </p:stCondLst>
                                        </p:cTn>
                                        <p:tgtEl>
                                          <p:spTgt spid="54"/>
                                        </p:tgtEl>
                                        <p:attrNameLst>
                                          <p:attrName>style.visibility</p:attrName>
                                        </p:attrNameLst>
                                      </p:cBhvr>
                                      <p:to>
                                        <p:strVal val="visible"/>
                                      </p:to>
                                    </p:set>
                                    <p:animEffect transition="in" filter="dissolve">
                                      <p:cBhvr>
                                        <p:cTn id="22" dur="500"/>
                                        <p:tgtEl>
                                          <p:spTgt spid="54"/>
                                        </p:tgtEl>
                                      </p:cBhvr>
                                    </p:animEffect>
                                  </p:childTnLst>
                                </p:cTn>
                              </p:par>
                            </p:childTnLst>
                          </p:cTn>
                        </p:par>
                        <p:par>
                          <p:cTn id="23" fill="hold">
                            <p:stCondLst>
                              <p:cond delay="1000"/>
                            </p:stCondLst>
                            <p:childTnLst>
                              <p:par>
                                <p:cTn id="24" presetID="9" presetClass="entr" presetSubtype="0" fill="hold" nodeType="afterEffect">
                                  <p:stCondLst>
                                    <p:cond delay="100"/>
                                  </p:stCondLst>
                                  <p:childTnLst>
                                    <p:set>
                                      <p:cBhvr>
                                        <p:cTn id="25" dur="1" fill="hold">
                                          <p:stCondLst>
                                            <p:cond delay="0"/>
                                          </p:stCondLst>
                                        </p:cTn>
                                        <p:tgtEl>
                                          <p:spTgt spid="65"/>
                                        </p:tgtEl>
                                        <p:attrNameLst>
                                          <p:attrName>style.visibility</p:attrName>
                                        </p:attrNameLst>
                                      </p:cBhvr>
                                      <p:to>
                                        <p:strVal val="visible"/>
                                      </p:to>
                                    </p:set>
                                    <p:animEffect transition="in" filter="dissolve">
                                      <p:cBhvr>
                                        <p:cTn id="26" dur="500"/>
                                        <p:tgtEl>
                                          <p:spTgt spid="65"/>
                                        </p:tgtEl>
                                      </p:cBhvr>
                                    </p:animEffect>
                                  </p:childTnLst>
                                </p:cTn>
                              </p:par>
                              <p:par>
                                <p:cTn id="27" presetID="9" presetClass="entr" presetSubtype="0" fill="hold" nodeType="withEffect">
                                  <p:stCondLst>
                                    <p:cond delay="100"/>
                                  </p:stCondLst>
                                  <p:childTnLst>
                                    <p:set>
                                      <p:cBhvr>
                                        <p:cTn id="28" dur="1" fill="hold">
                                          <p:stCondLst>
                                            <p:cond delay="0"/>
                                          </p:stCondLst>
                                        </p:cTn>
                                        <p:tgtEl>
                                          <p:spTgt spid="66"/>
                                        </p:tgtEl>
                                        <p:attrNameLst>
                                          <p:attrName>style.visibility</p:attrName>
                                        </p:attrNameLst>
                                      </p:cBhvr>
                                      <p:to>
                                        <p:strVal val="visible"/>
                                      </p:to>
                                    </p:set>
                                    <p:animEffect transition="in" filter="dissolve">
                                      <p:cBhvr>
                                        <p:cTn id="29" dur="500"/>
                                        <p:tgtEl>
                                          <p:spTgt spid="66"/>
                                        </p:tgtEl>
                                      </p:cBhvr>
                                    </p:animEffect>
                                  </p:childTnLst>
                                </p:cTn>
                              </p:par>
                              <p:par>
                                <p:cTn id="30" presetID="9" presetClass="entr" presetSubtype="0" fill="hold" nodeType="withEffect">
                                  <p:stCondLst>
                                    <p:cond delay="100"/>
                                  </p:stCondLst>
                                  <p:childTnLst>
                                    <p:set>
                                      <p:cBhvr>
                                        <p:cTn id="31" dur="1" fill="hold">
                                          <p:stCondLst>
                                            <p:cond delay="0"/>
                                          </p:stCondLst>
                                        </p:cTn>
                                        <p:tgtEl>
                                          <p:spTgt spid="67"/>
                                        </p:tgtEl>
                                        <p:attrNameLst>
                                          <p:attrName>style.visibility</p:attrName>
                                        </p:attrNameLst>
                                      </p:cBhvr>
                                      <p:to>
                                        <p:strVal val="visible"/>
                                      </p:to>
                                    </p:set>
                                    <p:animEffect transition="in" filter="dissolve">
                                      <p:cBhvr>
                                        <p:cTn id="32" dur="500"/>
                                        <p:tgtEl>
                                          <p:spTgt spid="67"/>
                                        </p:tgtEl>
                                      </p:cBhvr>
                                    </p:animEffect>
                                  </p:childTnLst>
                                </p:cTn>
                              </p:par>
                              <p:par>
                                <p:cTn id="33" presetID="9" presetClass="entr" presetSubtype="0" fill="hold" nodeType="withEffect">
                                  <p:stCondLst>
                                    <p:cond delay="100"/>
                                  </p:stCondLst>
                                  <p:childTnLst>
                                    <p:set>
                                      <p:cBhvr>
                                        <p:cTn id="34" dur="1" fill="hold">
                                          <p:stCondLst>
                                            <p:cond delay="0"/>
                                          </p:stCondLst>
                                        </p:cTn>
                                        <p:tgtEl>
                                          <p:spTgt spid="68"/>
                                        </p:tgtEl>
                                        <p:attrNameLst>
                                          <p:attrName>style.visibility</p:attrName>
                                        </p:attrNameLst>
                                      </p:cBhvr>
                                      <p:to>
                                        <p:strVal val="visible"/>
                                      </p:to>
                                    </p:set>
                                    <p:animEffect transition="in" filter="dissolve">
                                      <p:cBhvr>
                                        <p:cTn id="35" dur="500"/>
                                        <p:tgtEl>
                                          <p:spTgt spid="68"/>
                                        </p:tgtEl>
                                      </p:cBhvr>
                                    </p:animEffect>
                                  </p:childTnLst>
                                </p:cTn>
                              </p:par>
                              <p:par>
                                <p:cTn id="36" presetID="9" presetClass="entr" presetSubtype="0" fill="hold" nodeType="withEffect">
                                  <p:stCondLst>
                                    <p:cond delay="100"/>
                                  </p:stCondLst>
                                  <p:childTnLst>
                                    <p:set>
                                      <p:cBhvr>
                                        <p:cTn id="37" dur="1" fill="hold">
                                          <p:stCondLst>
                                            <p:cond delay="0"/>
                                          </p:stCondLst>
                                        </p:cTn>
                                        <p:tgtEl>
                                          <p:spTgt spid="69"/>
                                        </p:tgtEl>
                                        <p:attrNameLst>
                                          <p:attrName>style.visibility</p:attrName>
                                        </p:attrNameLst>
                                      </p:cBhvr>
                                      <p:to>
                                        <p:strVal val="visible"/>
                                      </p:to>
                                    </p:set>
                                    <p:animEffect transition="in" filter="dissolve">
                                      <p:cBhvr>
                                        <p:cTn id="38" dur="500"/>
                                        <p:tgtEl>
                                          <p:spTgt spid="69"/>
                                        </p:tgtEl>
                                      </p:cBhvr>
                                    </p:animEffect>
                                  </p:childTnLst>
                                </p:cTn>
                              </p:par>
                              <p:par>
                                <p:cTn id="39" presetID="9" presetClass="entr" presetSubtype="0" fill="hold" nodeType="withEffect">
                                  <p:stCondLst>
                                    <p:cond delay="100"/>
                                  </p:stCondLst>
                                  <p:childTnLst>
                                    <p:set>
                                      <p:cBhvr>
                                        <p:cTn id="40" dur="1" fill="hold">
                                          <p:stCondLst>
                                            <p:cond delay="0"/>
                                          </p:stCondLst>
                                        </p:cTn>
                                        <p:tgtEl>
                                          <p:spTgt spid="70"/>
                                        </p:tgtEl>
                                        <p:attrNameLst>
                                          <p:attrName>style.visibility</p:attrName>
                                        </p:attrNameLst>
                                      </p:cBhvr>
                                      <p:to>
                                        <p:strVal val="visible"/>
                                      </p:to>
                                    </p:set>
                                    <p:animEffect transition="in" filter="dissolve">
                                      <p:cBhvr>
                                        <p:cTn id="41" dur="500"/>
                                        <p:tgtEl>
                                          <p:spTgt spid="70"/>
                                        </p:tgtEl>
                                      </p:cBhvr>
                                    </p:animEffect>
                                  </p:childTnLst>
                                </p:cTn>
                              </p:par>
                            </p:childTnLst>
                          </p:cTn>
                        </p:par>
                        <p:par>
                          <p:cTn id="42" fill="hold">
                            <p:stCondLst>
                              <p:cond delay="1600"/>
                            </p:stCondLst>
                            <p:childTnLst>
                              <p:par>
                                <p:cTn id="43" presetID="9" presetClass="entr" presetSubtype="0" fill="hold" nodeType="afterEffect">
                                  <p:stCondLst>
                                    <p:cond delay="0"/>
                                  </p:stCondLst>
                                  <p:childTnLst>
                                    <p:set>
                                      <p:cBhvr>
                                        <p:cTn id="44" dur="1" fill="hold">
                                          <p:stCondLst>
                                            <p:cond delay="0"/>
                                          </p:stCondLst>
                                        </p:cTn>
                                        <p:tgtEl>
                                          <p:spTgt spid="64"/>
                                        </p:tgtEl>
                                        <p:attrNameLst>
                                          <p:attrName>style.visibility</p:attrName>
                                        </p:attrNameLst>
                                      </p:cBhvr>
                                      <p:to>
                                        <p:strVal val="visible"/>
                                      </p:to>
                                    </p:set>
                                    <p:animEffect transition="in" filter="dissolve">
                                      <p:cBhvr>
                                        <p:cTn id="45" dur="250"/>
                                        <p:tgtEl>
                                          <p:spTgt spid="64"/>
                                        </p:tgtEl>
                                      </p:cBhvr>
                                    </p:animEffect>
                                  </p:childTnLst>
                                </p:cTn>
                              </p:par>
                            </p:childTnLst>
                          </p:cTn>
                        </p:par>
                        <p:par>
                          <p:cTn id="46" fill="hold">
                            <p:stCondLst>
                              <p:cond delay="1850"/>
                            </p:stCondLst>
                            <p:childTnLst>
                              <p:par>
                                <p:cTn id="47" presetID="9" presetClass="entr" presetSubtype="0" fill="hold" nodeType="afterEffect">
                                  <p:stCondLst>
                                    <p:cond delay="0"/>
                                  </p:stCondLst>
                                  <p:childTnLst>
                                    <p:set>
                                      <p:cBhvr>
                                        <p:cTn id="48" dur="1" fill="hold">
                                          <p:stCondLst>
                                            <p:cond delay="0"/>
                                          </p:stCondLst>
                                        </p:cTn>
                                        <p:tgtEl>
                                          <p:spTgt spid="63"/>
                                        </p:tgtEl>
                                        <p:attrNameLst>
                                          <p:attrName>style.visibility</p:attrName>
                                        </p:attrNameLst>
                                      </p:cBhvr>
                                      <p:to>
                                        <p:strVal val="visible"/>
                                      </p:to>
                                    </p:set>
                                    <p:animEffect transition="in" filter="dissolve">
                                      <p:cBhvr>
                                        <p:cTn id="49" dur="250"/>
                                        <p:tgtEl>
                                          <p:spTgt spid="63"/>
                                        </p:tgtEl>
                                      </p:cBhvr>
                                    </p:animEffect>
                                  </p:childTnLst>
                                </p:cTn>
                              </p:par>
                            </p:childTnLst>
                          </p:cTn>
                        </p:par>
                        <p:par>
                          <p:cTn id="50" fill="hold">
                            <p:stCondLst>
                              <p:cond delay="2100"/>
                            </p:stCondLst>
                            <p:childTnLst>
                              <p:par>
                                <p:cTn id="51" presetID="9" presetClass="entr" presetSubtype="0" fill="hold" nodeType="afterEffect">
                                  <p:stCondLst>
                                    <p:cond delay="0"/>
                                  </p:stCondLst>
                                  <p:childTnLst>
                                    <p:set>
                                      <p:cBhvr>
                                        <p:cTn id="52" dur="1" fill="hold">
                                          <p:stCondLst>
                                            <p:cond delay="0"/>
                                          </p:stCondLst>
                                        </p:cTn>
                                        <p:tgtEl>
                                          <p:spTgt spid="62"/>
                                        </p:tgtEl>
                                        <p:attrNameLst>
                                          <p:attrName>style.visibility</p:attrName>
                                        </p:attrNameLst>
                                      </p:cBhvr>
                                      <p:to>
                                        <p:strVal val="visible"/>
                                      </p:to>
                                    </p:set>
                                    <p:animEffect transition="in" filter="dissolve">
                                      <p:cBhvr>
                                        <p:cTn id="53" dur="250"/>
                                        <p:tgtEl>
                                          <p:spTgt spid="62"/>
                                        </p:tgtEl>
                                      </p:cBhvr>
                                    </p:animEffect>
                                  </p:childTnLst>
                                </p:cTn>
                              </p:par>
                            </p:childTnLst>
                          </p:cTn>
                        </p:par>
                        <p:par>
                          <p:cTn id="54" fill="hold">
                            <p:stCondLst>
                              <p:cond delay="2350"/>
                            </p:stCondLst>
                            <p:childTnLst>
                              <p:par>
                                <p:cTn id="55" presetID="9" presetClass="entr" presetSubtype="0" fill="hold" nodeType="afterEffect">
                                  <p:stCondLst>
                                    <p:cond delay="0"/>
                                  </p:stCondLst>
                                  <p:childTnLst>
                                    <p:set>
                                      <p:cBhvr>
                                        <p:cTn id="56" dur="1" fill="hold">
                                          <p:stCondLst>
                                            <p:cond delay="0"/>
                                          </p:stCondLst>
                                        </p:cTn>
                                        <p:tgtEl>
                                          <p:spTgt spid="61"/>
                                        </p:tgtEl>
                                        <p:attrNameLst>
                                          <p:attrName>style.visibility</p:attrName>
                                        </p:attrNameLst>
                                      </p:cBhvr>
                                      <p:to>
                                        <p:strVal val="visible"/>
                                      </p:to>
                                    </p:set>
                                    <p:animEffect transition="in" filter="dissolve">
                                      <p:cBhvr>
                                        <p:cTn id="57" dur="250"/>
                                        <p:tgtEl>
                                          <p:spTgt spid="61"/>
                                        </p:tgtEl>
                                      </p:cBhvr>
                                    </p:animEffect>
                                  </p:childTnLst>
                                </p:cTn>
                              </p:par>
                            </p:childTnLst>
                          </p:cTn>
                        </p:par>
                        <p:par>
                          <p:cTn id="58" fill="hold">
                            <p:stCondLst>
                              <p:cond delay="2600"/>
                            </p:stCondLst>
                            <p:childTnLst>
                              <p:par>
                                <p:cTn id="59" presetID="9" presetClass="entr" presetSubtype="0" fill="hold" nodeType="afterEffect">
                                  <p:stCondLst>
                                    <p:cond delay="0"/>
                                  </p:stCondLst>
                                  <p:childTnLst>
                                    <p:set>
                                      <p:cBhvr>
                                        <p:cTn id="60" dur="1" fill="hold">
                                          <p:stCondLst>
                                            <p:cond delay="0"/>
                                          </p:stCondLst>
                                        </p:cTn>
                                        <p:tgtEl>
                                          <p:spTgt spid="60"/>
                                        </p:tgtEl>
                                        <p:attrNameLst>
                                          <p:attrName>style.visibility</p:attrName>
                                        </p:attrNameLst>
                                      </p:cBhvr>
                                      <p:to>
                                        <p:strVal val="visible"/>
                                      </p:to>
                                    </p:set>
                                    <p:animEffect transition="in" filter="dissolve">
                                      <p:cBhvr>
                                        <p:cTn id="61" dur="250"/>
                                        <p:tgtEl>
                                          <p:spTgt spid="60"/>
                                        </p:tgtEl>
                                      </p:cBhvr>
                                    </p:animEffect>
                                  </p:childTnLst>
                                </p:cTn>
                              </p:par>
                            </p:childTnLst>
                          </p:cTn>
                        </p:par>
                        <p:par>
                          <p:cTn id="62" fill="hold">
                            <p:stCondLst>
                              <p:cond delay="2850"/>
                            </p:stCondLst>
                            <p:childTnLst>
                              <p:par>
                                <p:cTn id="63" presetID="12" presetClass="entr" presetSubtype="4" fill="hold" grpId="0" nodeType="afterEffect">
                                  <p:stCondLst>
                                    <p:cond delay="0"/>
                                  </p:stCondLst>
                                  <p:childTnLst>
                                    <p:set>
                                      <p:cBhvr>
                                        <p:cTn id="64" dur="1" fill="hold">
                                          <p:stCondLst>
                                            <p:cond delay="0"/>
                                          </p:stCondLst>
                                        </p:cTn>
                                        <p:tgtEl>
                                          <p:spTgt spid="71"/>
                                        </p:tgtEl>
                                        <p:attrNameLst>
                                          <p:attrName>style.visibility</p:attrName>
                                        </p:attrNameLst>
                                      </p:cBhvr>
                                      <p:to>
                                        <p:strVal val="visible"/>
                                      </p:to>
                                    </p:set>
                                    <p:anim calcmode="lin" valueType="num">
                                      <p:cBhvr additive="base">
                                        <p:cTn id="65" dur="500"/>
                                        <p:tgtEl>
                                          <p:spTgt spid="71"/>
                                        </p:tgtEl>
                                        <p:attrNameLst>
                                          <p:attrName>ppt_y</p:attrName>
                                        </p:attrNameLst>
                                      </p:cBhvr>
                                      <p:tavLst>
                                        <p:tav tm="0">
                                          <p:val>
                                            <p:strVal val="#ppt_y+#ppt_h*1.125000"/>
                                          </p:val>
                                        </p:tav>
                                        <p:tav tm="100000">
                                          <p:val>
                                            <p:strVal val="#ppt_y"/>
                                          </p:val>
                                        </p:tav>
                                      </p:tavLst>
                                    </p:anim>
                                    <p:animEffect transition="in" filter="wipe(up)">
                                      <p:cBhvr>
                                        <p:cTn id="66" dur="500"/>
                                        <p:tgtEl>
                                          <p:spTgt spid="71"/>
                                        </p:tgtEl>
                                      </p:cBhvr>
                                    </p:animEffect>
                                  </p:childTnLst>
                                </p:cTn>
                              </p:par>
                              <p:par>
                                <p:cTn id="67" presetID="12" presetClass="entr" presetSubtype="1" fill="hold" grpId="0" nodeType="withEffect">
                                  <p:stCondLst>
                                    <p:cond delay="0"/>
                                  </p:stCondLst>
                                  <p:childTnLst>
                                    <p:set>
                                      <p:cBhvr>
                                        <p:cTn id="68" dur="1" fill="hold">
                                          <p:stCondLst>
                                            <p:cond delay="0"/>
                                          </p:stCondLst>
                                        </p:cTn>
                                        <p:tgtEl>
                                          <p:spTgt spid="72"/>
                                        </p:tgtEl>
                                        <p:attrNameLst>
                                          <p:attrName>style.visibility</p:attrName>
                                        </p:attrNameLst>
                                      </p:cBhvr>
                                      <p:to>
                                        <p:strVal val="visible"/>
                                      </p:to>
                                    </p:set>
                                    <p:anim calcmode="lin" valueType="num">
                                      <p:cBhvr additive="base">
                                        <p:cTn id="69" dur="500"/>
                                        <p:tgtEl>
                                          <p:spTgt spid="72"/>
                                        </p:tgtEl>
                                        <p:attrNameLst>
                                          <p:attrName>ppt_y</p:attrName>
                                        </p:attrNameLst>
                                      </p:cBhvr>
                                      <p:tavLst>
                                        <p:tav tm="0">
                                          <p:val>
                                            <p:strVal val="#ppt_y-#ppt_h*1.125000"/>
                                          </p:val>
                                        </p:tav>
                                        <p:tav tm="100000">
                                          <p:val>
                                            <p:strVal val="#ppt_y"/>
                                          </p:val>
                                        </p:tav>
                                      </p:tavLst>
                                    </p:anim>
                                    <p:animEffect transition="in" filter="wipe(down)">
                                      <p:cBhvr>
                                        <p:cTn id="70" dur="500"/>
                                        <p:tgtEl>
                                          <p:spTgt spid="72"/>
                                        </p:tgtEl>
                                      </p:cBhvr>
                                    </p:animEffect>
                                  </p:childTnLst>
                                </p:cTn>
                              </p:par>
                            </p:childTnLst>
                          </p:cTn>
                        </p:par>
                        <p:par>
                          <p:cTn id="71" fill="hold">
                            <p:stCondLst>
                              <p:cond delay="3350"/>
                            </p:stCondLst>
                            <p:childTnLst>
                              <p:par>
                                <p:cTn id="72" presetID="12" presetClass="entr" presetSubtype="4" fill="hold" grpId="0" nodeType="afterEffect">
                                  <p:stCondLst>
                                    <p:cond delay="0"/>
                                  </p:stCondLst>
                                  <p:childTnLst>
                                    <p:set>
                                      <p:cBhvr>
                                        <p:cTn id="73" dur="1" fill="hold">
                                          <p:stCondLst>
                                            <p:cond delay="0"/>
                                          </p:stCondLst>
                                        </p:cTn>
                                        <p:tgtEl>
                                          <p:spTgt spid="73"/>
                                        </p:tgtEl>
                                        <p:attrNameLst>
                                          <p:attrName>style.visibility</p:attrName>
                                        </p:attrNameLst>
                                      </p:cBhvr>
                                      <p:to>
                                        <p:strVal val="visible"/>
                                      </p:to>
                                    </p:set>
                                    <p:anim calcmode="lin" valueType="num">
                                      <p:cBhvr additive="base">
                                        <p:cTn id="74" dur="500"/>
                                        <p:tgtEl>
                                          <p:spTgt spid="73"/>
                                        </p:tgtEl>
                                        <p:attrNameLst>
                                          <p:attrName>ppt_y</p:attrName>
                                        </p:attrNameLst>
                                      </p:cBhvr>
                                      <p:tavLst>
                                        <p:tav tm="0">
                                          <p:val>
                                            <p:strVal val="#ppt_y+#ppt_h*1.125000"/>
                                          </p:val>
                                        </p:tav>
                                        <p:tav tm="100000">
                                          <p:val>
                                            <p:strVal val="#ppt_y"/>
                                          </p:val>
                                        </p:tav>
                                      </p:tavLst>
                                    </p:anim>
                                    <p:animEffect transition="in" filter="wipe(up)">
                                      <p:cBhvr>
                                        <p:cTn id="75" dur="500"/>
                                        <p:tgtEl>
                                          <p:spTgt spid="73"/>
                                        </p:tgtEl>
                                      </p:cBhvr>
                                    </p:animEffect>
                                  </p:childTnLst>
                                </p:cTn>
                              </p:par>
                              <p:par>
                                <p:cTn id="76" presetID="12" presetClass="entr" presetSubtype="1" fill="hold" grpId="0" nodeType="withEffect">
                                  <p:stCondLst>
                                    <p:cond delay="0"/>
                                  </p:stCondLst>
                                  <p:childTnLst>
                                    <p:set>
                                      <p:cBhvr>
                                        <p:cTn id="77" dur="1" fill="hold">
                                          <p:stCondLst>
                                            <p:cond delay="0"/>
                                          </p:stCondLst>
                                        </p:cTn>
                                        <p:tgtEl>
                                          <p:spTgt spid="74"/>
                                        </p:tgtEl>
                                        <p:attrNameLst>
                                          <p:attrName>style.visibility</p:attrName>
                                        </p:attrNameLst>
                                      </p:cBhvr>
                                      <p:to>
                                        <p:strVal val="visible"/>
                                      </p:to>
                                    </p:set>
                                    <p:anim calcmode="lin" valueType="num">
                                      <p:cBhvr additive="base">
                                        <p:cTn id="78" dur="500"/>
                                        <p:tgtEl>
                                          <p:spTgt spid="74"/>
                                        </p:tgtEl>
                                        <p:attrNameLst>
                                          <p:attrName>ppt_y</p:attrName>
                                        </p:attrNameLst>
                                      </p:cBhvr>
                                      <p:tavLst>
                                        <p:tav tm="0">
                                          <p:val>
                                            <p:strVal val="#ppt_y-#ppt_h*1.125000"/>
                                          </p:val>
                                        </p:tav>
                                        <p:tav tm="100000">
                                          <p:val>
                                            <p:strVal val="#ppt_y"/>
                                          </p:val>
                                        </p:tav>
                                      </p:tavLst>
                                    </p:anim>
                                    <p:animEffect transition="in" filter="wipe(down)">
                                      <p:cBhvr>
                                        <p:cTn id="79" dur="500"/>
                                        <p:tgtEl>
                                          <p:spTgt spid="74"/>
                                        </p:tgtEl>
                                      </p:cBhvr>
                                    </p:animEffect>
                                  </p:childTnLst>
                                </p:cTn>
                              </p:par>
                            </p:childTnLst>
                          </p:cTn>
                        </p:par>
                        <p:par>
                          <p:cTn id="80" fill="hold">
                            <p:stCondLst>
                              <p:cond delay="3850"/>
                            </p:stCondLst>
                            <p:childTnLst>
                              <p:par>
                                <p:cTn id="81" presetID="12" presetClass="entr" presetSubtype="4" fill="hold" grpId="0" nodeType="afterEffect">
                                  <p:stCondLst>
                                    <p:cond delay="0"/>
                                  </p:stCondLst>
                                  <p:childTnLst>
                                    <p:set>
                                      <p:cBhvr>
                                        <p:cTn id="82" dur="1" fill="hold">
                                          <p:stCondLst>
                                            <p:cond delay="0"/>
                                          </p:stCondLst>
                                        </p:cTn>
                                        <p:tgtEl>
                                          <p:spTgt spid="75"/>
                                        </p:tgtEl>
                                        <p:attrNameLst>
                                          <p:attrName>style.visibility</p:attrName>
                                        </p:attrNameLst>
                                      </p:cBhvr>
                                      <p:to>
                                        <p:strVal val="visible"/>
                                      </p:to>
                                    </p:set>
                                    <p:anim calcmode="lin" valueType="num">
                                      <p:cBhvr additive="base">
                                        <p:cTn id="83" dur="500"/>
                                        <p:tgtEl>
                                          <p:spTgt spid="75"/>
                                        </p:tgtEl>
                                        <p:attrNameLst>
                                          <p:attrName>ppt_y</p:attrName>
                                        </p:attrNameLst>
                                      </p:cBhvr>
                                      <p:tavLst>
                                        <p:tav tm="0">
                                          <p:val>
                                            <p:strVal val="#ppt_y+#ppt_h*1.125000"/>
                                          </p:val>
                                        </p:tav>
                                        <p:tav tm="100000">
                                          <p:val>
                                            <p:strVal val="#ppt_y"/>
                                          </p:val>
                                        </p:tav>
                                      </p:tavLst>
                                    </p:anim>
                                    <p:animEffect transition="in" filter="wipe(up)">
                                      <p:cBhvr>
                                        <p:cTn id="84" dur="500"/>
                                        <p:tgtEl>
                                          <p:spTgt spid="75"/>
                                        </p:tgtEl>
                                      </p:cBhvr>
                                    </p:animEffect>
                                  </p:childTnLst>
                                </p:cTn>
                              </p:par>
                              <p:par>
                                <p:cTn id="85" presetID="12" presetClass="entr" presetSubtype="1" fill="hold" grpId="0" nodeType="withEffect">
                                  <p:stCondLst>
                                    <p:cond delay="0"/>
                                  </p:stCondLst>
                                  <p:childTnLst>
                                    <p:set>
                                      <p:cBhvr>
                                        <p:cTn id="86" dur="1" fill="hold">
                                          <p:stCondLst>
                                            <p:cond delay="0"/>
                                          </p:stCondLst>
                                        </p:cTn>
                                        <p:tgtEl>
                                          <p:spTgt spid="76"/>
                                        </p:tgtEl>
                                        <p:attrNameLst>
                                          <p:attrName>style.visibility</p:attrName>
                                        </p:attrNameLst>
                                      </p:cBhvr>
                                      <p:to>
                                        <p:strVal val="visible"/>
                                      </p:to>
                                    </p:set>
                                    <p:anim calcmode="lin" valueType="num">
                                      <p:cBhvr additive="base">
                                        <p:cTn id="87" dur="500"/>
                                        <p:tgtEl>
                                          <p:spTgt spid="76"/>
                                        </p:tgtEl>
                                        <p:attrNameLst>
                                          <p:attrName>ppt_y</p:attrName>
                                        </p:attrNameLst>
                                      </p:cBhvr>
                                      <p:tavLst>
                                        <p:tav tm="0">
                                          <p:val>
                                            <p:strVal val="#ppt_y-#ppt_h*1.125000"/>
                                          </p:val>
                                        </p:tav>
                                        <p:tav tm="100000">
                                          <p:val>
                                            <p:strVal val="#ppt_y"/>
                                          </p:val>
                                        </p:tav>
                                      </p:tavLst>
                                    </p:anim>
                                    <p:animEffect transition="in" filter="wipe(down)">
                                      <p:cBhvr>
                                        <p:cTn id="88" dur="500"/>
                                        <p:tgtEl>
                                          <p:spTgt spid="76"/>
                                        </p:tgtEl>
                                      </p:cBhvr>
                                    </p:animEffect>
                                  </p:childTnLst>
                                </p:cTn>
                              </p:par>
                            </p:childTnLst>
                          </p:cTn>
                        </p:par>
                        <p:par>
                          <p:cTn id="89" fill="hold">
                            <p:stCondLst>
                              <p:cond delay="4350"/>
                            </p:stCondLst>
                            <p:childTnLst>
                              <p:par>
                                <p:cTn id="90" presetID="12" presetClass="entr" presetSubtype="4" fill="hold" grpId="0" nodeType="afterEffect">
                                  <p:stCondLst>
                                    <p:cond delay="0"/>
                                  </p:stCondLst>
                                  <p:childTnLst>
                                    <p:set>
                                      <p:cBhvr>
                                        <p:cTn id="91" dur="1" fill="hold">
                                          <p:stCondLst>
                                            <p:cond delay="0"/>
                                          </p:stCondLst>
                                        </p:cTn>
                                        <p:tgtEl>
                                          <p:spTgt spid="77"/>
                                        </p:tgtEl>
                                        <p:attrNameLst>
                                          <p:attrName>style.visibility</p:attrName>
                                        </p:attrNameLst>
                                      </p:cBhvr>
                                      <p:to>
                                        <p:strVal val="visible"/>
                                      </p:to>
                                    </p:set>
                                    <p:anim calcmode="lin" valueType="num">
                                      <p:cBhvr additive="base">
                                        <p:cTn id="92" dur="500"/>
                                        <p:tgtEl>
                                          <p:spTgt spid="77"/>
                                        </p:tgtEl>
                                        <p:attrNameLst>
                                          <p:attrName>ppt_y</p:attrName>
                                        </p:attrNameLst>
                                      </p:cBhvr>
                                      <p:tavLst>
                                        <p:tav tm="0">
                                          <p:val>
                                            <p:strVal val="#ppt_y+#ppt_h*1.125000"/>
                                          </p:val>
                                        </p:tav>
                                        <p:tav tm="100000">
                                          <p:val>
                                            <p:strVal val="#ppt_y"/>
                                          </p:val>
                                        </p:tav>
                                      </p:tavLst>
                                    </p:anim>
                                    <p:animEffect transition="in" filter="wipe(up)">
                                      <p:cBhvr>
                                        <p:cTn id="93" dur="500"/>
                                        <p:tgtEl>
                                          <p:spTgt spid="77"/>
                                        </p:tgtEl>
                                      </p:cBhvr>
                                    </p:animEffect>
                                  </p:childTnLst>
                                </p:cTn>
                              </p:par>
                              <p:par>
                                <p:cTn id="94" presetID="12" presetClass="entr" presetSubtype="1" fill="hold" grpId="0" nodeType="withEffect">
                                  <p:stCondLst>
                                    <p:cond delay="0"/>
                                  </p:stCondLst>
                                  <p:childTnLst>
                                    <p:set>
                                      <p:cBhvr>
                                        <p:cTn id="95" dur="1" fill="hold">
                                          <p:stCondLst>
                                            <p:cond delay="0"/>
                                          </p:stCondLst>
                                        </p:cTn>
                                        <p:tgtEl>
                                          <p:spTgt spid="78"/>
                                        </p:tgtEl>
                                        <p:attrNameLst>
                                          <p:attrName>style.visibility</p:attrName>
                                        </p:attrNameLst>
                                      </p:cBhvr>
                                      <p:to>
                                        <p:strVal val="visible"/>
                                      </p:to>
                                    </p:set>
                                    <p:anim calcmode="lin" valueType="num">
                                      <p:cBhvr additive="base">
                                        <p:cTn id="96" dur="500"/>
                                        <p:tgtEl>
                                          <p:spTgt spid="78"/>
                                        </p:tgtEl>
                                        <p:attrNameLst>
                                          <p:attrName>ppt_y</p:attrName>
                                        </p:attrNameLst>
                                      </p:cBhvr>
                                      <p:tavLst>
                                        <p:tav tm="0">
                                          <p:val>
                                            <p:strVal val="#ppt_y-#ppt_h*1.125000"/>
                                          </p:val>
                                        </p:tav>
                                        <p:tav tm="100000">
                                          <p:val>
                                            <p:strVal val="#ppt_y"/>
                                          </p:val>
                                        </p:tav>
                                      </p:tavLst>
                                    </p:anim>
                                    <p:animEffect transition="in" filter="wipe(down)">
                                      <p:cBhvr>
                                        <p:cTn id="97" dur="500"/>
                                        <p:tgtEl>
                                          <p:spTgt spid="78"/>
                                        </p:tgtEl>
                                      </p:cBhvr>
                                    </p:animEffect>
                                  </p:childTnLst>
                                </p:cTn>
                              </p:par>
                            </p:childTnLst>
                          </p:cTn>
                        </p:par>
                        <p:par>
                          <p:cTn id="98" fill="hold">
                            <p:stCondLst>
                              <p:cond delay="4850"/>
                            </p:stCondLst>
                            <p:childTnLst>
                              <p:par>
                                <p:cTn id="99" presetID="12" presetClass="entr" presetSubtype="4" fill="hold" grpId="0" nodeType="afterEffect">
                                  <p:stCondLst>
                                    <p:cond delay="0"/>
                                  </p:stCondLst>
                                  <p:childTnLst>
                                    <p:set>
                                      <p:cBhvr>
                                        <p:cTn id="100" dur="1" fill="hold">
                                          <p:stCondLst>
                                            <p:cond delay="0"/>
                                          </p:stCondLst>
                                        </p:cTn>
                                        <p:tgtEl>
                                          <p:spTgt spid="79"/>
                                        </p:tgtEl>
                                        <p:attrNameLst>
                                          <p:attrName>style.visibility</p:attrName>
                                        </p:attrNameLst>
                                      </p:cBhvr>
                                      <p:to>
                                        <p:strVal val="visible"/>
                                      </p:to>
                                    </p:set>
                                    <p:anim calcmode="lin" valueType="num">
                                      <p:cBhvr additive="base">
                                        <p:cTn id="101" dur="500"/>
                                        <p:tgtEl>
                                          <p:spTgt spid="79"/>
                                        </p:tgtEl>
                                        <p:attrNameLst>
                                          <p:attrName>ppt_y</p:attrName>
                                        </p:attrNameLst>
                                      </p:cBhvr>
                                      <p:tavLst>
                                        <p:tav tm="0">
                                          <p:val>
                                            <p:strVal val="#ppt_y+#ppt_h*1.125000"/>
                                          </p:val>
                                        </p:tav>
                                        <p:tav tm="100000">
                                          <p:val>
                                            <p:strVal val="#ppt_y"/>
                                          </p:val>
                                        </p:tav>
                                      </p:tavLst>
                                    </p:anim>
                                    <p:animEffect transition="in" filter="wipe(up)">
                                      <p:cBhvr>
                                        <p:cTn id="102" dur="500"/>
                                        <p:tgtEl>
                                          <p:spTgt spid="79"/>
                                        </p:tgtEl>
                                      </p:cBhvr>
                                    </p:animEffect>
                                  </p:childTnLst>
                                </p:cTn>
                              </p:par>
                              <p:par>
                                <p:cTn id="103" presetID="12" presetClass="entr" presetSubtype="1" fill="hold" grpId="0" nodeType="withEffect">
                                  <p:stCondLst>
                                    <p:cond delay="0"/>
                                  </p:stCondLst>
                                  <p:childTnLst>
                                    <p:set>
                                      <p:cBhvr>
                                        <p:cTn id="104" dur="1" fill="hold">
                                          <p:stCondLst>
                                            <p:cond delay="0"/>
                                          </p:stCondLst>
                                        </p:cTn>
                                        <p:tgtEl>
                                          <p:spTgt spid="80"/>
                                        </p:tgtEl>
                                        <p:attrNameLst>
                                          <p:attrName>style.visibility</p:attrName>
                                        </p:attrNameLst>
                                      </p:cBhvr>
                                      <p:to>
                                        <p:strVal val="visible"/>
                                      </p:to>
                                    </p:set>
                                    <p:anim calcmode="lin" valueType="num">
                                      <p:cBhvr additive="base">
                                        <p:cTn id="105" dur="500"/>
                                        <p:tgtEl>
                                          <p:spTgt spid="80"/>
                                        </p:tgtEl>
                                        <p:attrNameLst>
                                          <p:attrName>ppt_y</p:attrName>
                                        </p:attrNameLst>
                                      </p:cBhvr>
                                      <p:tavLst>
                                        <p:tav tm="0">
                                          <p:val>
                                            <p:strVal val="#ppt_y-#ppt_h*1.125000"/>
                                          </p:val>
                                        </p:tav>
                                        <p:tav tm="100000">
                                          <p:val>
                                            <p:strVal val="#ppt_y"/>
                                          </p:val>
                                        </p:tav>
                                      </p:tavLst>
                                    </p:anim>
                                    <p:animEffect transition="in" filter="wipe(down)">
                                      <p:cBhvr>
                                        <p:cTn id="106" dur="500"/>
                                        <p:tgtEl>
                                          <p:spTgt spid="80"/>
                                        </p:tgtEl>
                                      </p:cBhvr>
                                    </p:animEffect>
                                  </p:childTnLst>
                                </p:cTn>
                              </p:par>
                            </p:childTnLst>
                          </p:cTn>
                        </p:par>
                        <p:par>
                          <p:cTn id="107" fill="hold">
                            <p:stCondLst>
                              <p:cond delay="5350"/>
                            </p:stCondLst>
                            <p:childTnLst>
                              <p:par>
                                <p:cTn id="108" presetID="12" presetClass="entr" presetSubtype="4" fill="hold" grpId="0" nodeType="afterEffect">
                                  <p:stCondLst>
                                    <p:cond delay="0"/>
                                  </p:stCondLst>
                                  <p:childTnLst>
                                    <p:set>
                                      <p:cBhvr>
                                        <p:cTn id="109" dur="1" fill="hold">
                                          <p:stCondLst>
                                            <p:cond delay="0"/>
                                          </p:stCondLst>
                                        </p:cTn>
                                        <p:tgtEl>
                                          <p:spTgt spid="81"/>
                                        </p:tgtEl>
                                        <p:attrNameLst>
                                          <p:attrName>style.visibility</p:attrName>
                                        </p:attrNameLst>
                                      </p:cBhvr>
                                      <p:to>
                                        <p:strVal val="visible"/>
                                      </p:to>
                                    </p:set>
                                    <p:anim calcmode="lin" valueType="num">
                                      <p:cBhvr additive="base">
                                        <p:cTn id="110" dur="500"/>
                                        <p:tgtEl>
                                          <p:spTgt spid="81"/>
                                        </p:tgtEl>
                                        <p:attrNameLst>
                                          <p:attrName>ppt_y</p:attrName>
                                        </p:attrNameLst>
                                      </p:cBhvr>
                                      <p:tavLst>
                                        <p:tav tm="0">
                                          <p:val>
                                            <p:strVal val="#ppt_y+#ppt_h*1.125000"/>
                                          </p:val>
                                        </p:tav>
                                        <p:tav tm="100000">
                                          <p:val>
                                            <p:strVal val="#ppt_y"/>
                                          </p:val>
                                        </p:tav>
                                      </p:tavLst>
                                    </p:anim>
                                    <p:animEffect transition="in" filter="wipe(up)">
                                      <p:cBhvr>
                                        <p:cTn id="111" dur="500"/>
                                        <p:tgtEl>
                                          <p:spTgt spid="81"/>
                                        </p:tgtEl>
                                      </p:cBhvr>
                                    </p:animEffect>
                                  </p:childTnLst>
                                </p:cTn>
                              </p:par>
                              <p:par>
                                <p:cTn id="112" presetID="12" presetClass="entr" presetSubtype="1" fill="hold" grpId="0" nodeType="withEffect">
                                  <p:stCondLst>
                                    <p:cond delay="0"/>
                                  </p:stCondLst>
                                  <p:childTnLst>
                                    <p:set>
                                      <p:cBhvr>
                                        <p:cTn id="113" dur="1" fill="hold">
                                          <p:stCondLst>
                                            <p:cond delay="0"/>
                                          </p:stCondLst>
                                        </p:cTn>
                                        <p:tgtEl>
                                          <p:spTgt spid="82"/>
                                        </p:tgtEl>
                                        <p:attrNameLst>
                                          <p:attrName>style.visibility</p:attrName>
                                        </p:attrNameLst>
                                      </p:cBhvr>
                                      <p:to>
                                        <p:strVal val="visible"/>
                                      </p:to>
                                    </p:set>
                                    <p:anim calcmode="lin" valueType="num">
                                      <p:cBhvr additive="base">
                                        <p:cTn id="114" dur="500"/>
                                        <p:tgtEl>
                                          <p:spTgt spid="82"/>
                                        </p:tgtEl>
                                        <p:attrNameLst>
                                          <p:attrName>ppt_y</p:attrName>
                                        </p:attrNameLst>
                                      </p:cBhvr>
                                      <p:tavLst>
                                        <p:tav tm="0">
                                          <p:val>
                                            <p:strVal val="#ppt_y-#ppt_h*1.125000"/>
                                          </p:val>
                                        </p:tav>
                                        <p:tav tm="100000">
                                          <p:val>
                                            <p:strVal val="#ppt_y"/>
                                          </p:val>
                                        </p:tav>
                                      </p:tavLst>
                                    </p:anim>
                                    <p:animEffect transition="in" filter="wipe(down)">
                                      <p:cBhvr>
                                        <p:cTn id="115" dur="500"/>
                                        <p:tgtEl>
                                          <p:spTgt spid="8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animBg="1" autoUpdateAnimBg="0"/>
      <p:bldP spid="57" grpId="0" animBg="1" autoUpdateAnimBg="0"/>
      <p:bldP spid="59" grpId="0" animBg="1"/>
      <p:bldP spid="71" grpId="0"/>
      <p:bldP spid="72" grpId="0"/>
      <p:bldP spid="73" grpId="0"/>
      <p:bldP spid="74" grpId="0"/>
      <p:bldP spid="75" grpId="0"/>
      <p:bldP spid="76" grpId="0"/>
      <p:bldP spid="77" grpId="0"/>
      <p:bldP spid="78" grpId="0"/>
      <p:bldP spid="79" grpId="0"/>
      <p:bldP spid="80" grpId="0"/>
      <p:bldP spid="81" grpId="0"/>
      <p:bldP spid="82"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4" name="椭圆 13"/>
          <p:cNvSpPr/>
          <p:nvPr/>
        </p:nvSpPr>
        <p:spPr>
          <a:xfrm>
            <a:off x="4714875" y="2333625"/>
            <a:ext cx="2762250" cy="2762250"/>
          </a:xfrm>
          <a:prstGeom prst="ellipse">
            <a:avLst/>
          </a:prstGeom>
          <a:blipFill>
            <a:blip r:embed="rId3"/>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4057650" y="1676400"/>
            <a:ext cx="4076700" cy="4076700"/>
          </a:xfrm>
          <a:prstGeom prst="ellipse">
            <a:avLst/>
          </a:prstGeom>
          <a:noFill/>
          <a:ln w="6350">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4235450" y="2679700"/>
            <a:ext cx="152400" cy="152400"/>
          </a:xfrm>
          <a:prstGeom prst="diamond">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菱形 17"/>
          <p:cNvSpPr/>
          <p:nvPr/>
        </p:nvSpPr>
        <p:spPr>
          <a:xfrm>
            <a:off x="4235450" y="4622800"/>
            <a:ext cx="152400" cy="152400"/>
          </a:xfrm>
          <a:prstGeom prst="diamond">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7829550" y="2679700"/>
            <a:ext cx="152400" cy="152400"/>
          </a:xfrm>
          <a:prstGeom prst="diamond">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菱形 19"/>
          <p:cNvSpPr/>
          <p:nvPr/>
        </p:nvSpPr>
        <p:spPr>
          <a:xfrm>
            <a:off x="7829550" y="4622800"/>
            <a:ext cx="152400" cy="152400"/>
          </a:xfrm>
          <a:prstGeom prst="diamond">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1" name="组合 20"/>
          <p:cNvGrpSpPr/>
          <p:nvPr/>
        </p:nvGrpSpPr>
        <p:grpSpPr>
          <a:xfrm>
            <a:off x="1562762" y="2404077"/>
            <a:ext cx="2244073" cy="1020634"/>
            <a:chOff x="3533984" y="1848906"/>
            <a:chExt cx="2244073" cy="1020634"/>
          </a:xfrm>
        </p:grpSpPr>
        <p:sp>
          <p:nvSpPr>
            <p:cNvPr id="22" name="矩形 21"/>
            <p:cNvSpPr/>
            <p:nvPr/>
          </p:nvSpPr>
          <p:spPr>
            <a:xfrm>
              <a:off x="3533984" y="2084710"/>
              <a:ext cx="2244073" cy="784830"/>
            </a:xfrm>
            <a:prstGeom prst="rect">
              <a:avLst/>
            </a:prstGeom>
          </p:spPr>
          <p:txBody>
            <a:bodyPr wrap="square">
              <a:spAutoFit/>
            </a:bodyPr>
            <a:lstStyle/>
            <a:p>
              <a:pPr algn="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typesetting industry.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has been the industry's standard.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more.</a:t>
              </a:r>
            </a:p>
          </p:txBody>
        </p:sp>
        <p:sp>
          <p:nvSpPr>
            <p:cNvPr id="23" name="文本框 22"/>
            <p:cNvSpPr txBox="1"/>
            <p:nvPr/>
          </p:nvSpPr>
          <p:spPr>
            <a:xfrm>
              <a:off x="4295906" y="1848906"/>
              <a:ext cx="1467068" cy="307777"/>
            </a:xfrm>
            <a:prstGeom prst="rect">
              <a:avLst/>
            </a:prstGeom>
            <a:noFill/>
          </p:spPr>
          <p:txBody>
            <a:bodyPr wrap="none" rtlCol="0">
              <a:spAutoFit/>
            </a:bodyPr>
            <a:lstStyle/>
            <a:p>
              <a:pPr algn="r"/>
              <a:r>
                <a:rPr lang="en-US" altLang="zh-CN" sz="1400" dirty="0">
                  <a:solidFill>
                    <a:schemeClr val="tx1">
                      <a:lumMod val="75000"/>
                      <a:lumOff val="25000"/>
                    </a:schemeClr>
                  </a:solidFill>
                  <a:latin typeface="Mongolian Baiti" panose="03000500000000000000" pitchFamily="66" charset="0"/>
                  <a:ea typeface="Nexa Bold" charset="0"/>
                  <a:cs typeface="Mongolian Baiti" panose="03000500000000000000" pitchFamily="66" charset="0"/>
                </a:rPr>
                <a:t>YOUR HEADER</a:t>
              </a:r>
            </a:p>
          </p:txBody>
        </p:sp>
      </p:grpSp>
      <p:grpSp>
        <p:nvGrpSpPr>
          <p:cNvPr id="24" name="组合 23"/>
          <p:cNvGrpSpPr/>
          <p:nvPr/>
        </p:nvGrpSpPr>
        <p:grpSpPr>
          <a:xfrm>
            <a:off x="1562762" y="4421563"/>
            <a:ext cx="2244073" cy="1020634"/>
            <a:chOff x="3533984" y="1848906"/>
            <a:chExt cx="2244073" cy="1020634"/>
          </a:xfrm>
        </p:grpSpPr>
        <p:sp>
          <p:nvSpPr>
            <p:cNvPr id="25" name="矩形 24"/>
            <p:cNvSpPr/>
            <p:nvPr/>
          </p:nvSpPr>
          <p:spPr>
            <a:xfrm>
              <a:off x="3533984" y="2084710"/>
              <a:ext cx="2244073" cy="784830"/>
            </a:xfrm>
            <a:prstGeom prst="rect">
              <a:avLst/>
            </a:prstGeom>
          </p:spPr>
          <p:txBody>
            <a:bodyPr wrap="square">
              <a:spAutoFit/>
            </a:bodyPr>
            <a:lstStyle/>
            <a:p>
              <a:pPr algn="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typesetting industry.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has been the industry's standard.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more.</a:t>
              </a:r>
            </a:p>
          </p:txBody>
        </p:sp>
        <p:sp>
          <p:nvSpPr>
            <p:cNvPr id="26" name="文本框 25"/>
            <p:cNvSpPr txBox="1"/>
            <p:nvPr/>
          </p:nvSpPr>
          <p:spPr>
            <a:xfrm>
              <a:off x="4295906" y="1848906"/>
              <a:ext cx="1467068" cy="307777"/>
            </a:xfrm>
            <a:prstGeom prst="rect">
              <a:avLst/>
            </a:prstGeom>
            <a:noFill/>
          </p:spPr>
          <p:txBody>
            <a:bodyPr wrap="none" rtlCol="0">
              <a:spAutoFit/>
            </a:bodyPr>
            <a:lstStyle/>
            <a:p>
              <a:pPr algn="r"/>
              <a:r>
                <a:rPr lang="en-US" altLang="zh-CN" sz="1400" dirty="0">
                  <a:solidFill>
                    <a:schemeClr val="tx1">
                      <a:lumMod val="75000"/>
                      <a:lumOff val="25000"/>
                    </a:schemeClr>
                  </a:solidFill>
                  <a:latin typeface="Mongolian Baiti" panose="03000500000000000000" pitchFamily="66" charset="0"/>
                  <a:ea typeface="Nexa Bold" charset="0"/>
                  <a:cs typeface="Mongolian Baiti" panose="03000500000000000000" pitchFamily="66" charset="0"/>
                </a:rPr>
                <a:t>YOUR HEADER</a:t>
              </a:r>
            </a:p>
          </p:txBody>
        </p:sp>
      </p:grpSp>
      <p:grpSp>
        <p:nvGrpSpPr>
          <p:cNvPr id="27" name="组合 26"/>
          <p:cNvGrpSpPr/>
          <p:nvPr/>
        </p:nvGrpSpPr>
        <p:grpSpPr>
          <a:xfrm>
            <a:off x="8197527" y="2342392"/>
            <a:ext cx="2244151" cy="1046034"/>
            <a:chOff x="3762506" y="1848906"/>
            <a:chExt cx="2244151" cy="1046034"/>
          </a:xfrm>
        </p:grpSpPr>
        <p:sp>
          <p:nvSpPr>
            <p:cNvPr id="28" name="矩形 27"/>
            <p:cNvSpPr/>
            <p:nvPr/>
          </p:nvSpPr>
          <p:spPr>
            <a:xfrm>
              <a:off x="3762584" y="2110110"/>
              <a:ext cx="2244073" cy="784830"/>
            </a:xfrm>
            <a:prstGeom prst="rect">
              <a:avLst/>
            </a:prstGeom>
          </p:spPr>
          <p:txBody>
            <a:bodyPr wrap="square">
              <a:spAutoFit/>
            </a:bodyPr>
            <a:lstStyle/>
            <a:p>
              <a:pPr algn="just"/>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typesetting industry.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has been the industry's standard.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more.</a:t>
              </a:r>
            </a:p>
          </p:txBody>
        </p:sp>
        <p:sp>
          <p:nvSpPr>
            <p:cNvPr id="29" name="文本框 28"/>
            <p:cNvSpPr txBox="1"/>
            <p:nvPr/>
          </p:nvSpPr>
          <p:spPr>
            <a:xfrm>
              <a:off x="3762506" y="1848906"/>
              <a:ext cx="1487267" cy="307777"/>
            </a:xfrm>
            <a:prstGeom prst="rect">
              <a:avLst/>
            </a:prstGeom>
            <a:noFill/>
          </p:spPr>
          <p:txBody>
            <a:bodyPr wrap="none" rtlCol="0">
              <a:spAutoFit/>
            </a:bodyPr>
            <a:lstStyle/>
            <a:p>
              <a:r>
                <a:rPr lang="en-US" altLang="zh-CN" sz="1400" dirty="0">
                  <a:solidFill>
                    <a:schemeClr val="tx1">
                      <a:lumMod val="75000"/>
                      <a:lumOff val="25000"/>
                    </a:schemeClr>
                  </a:solidFill>
                  <a:latin typeface="Mongolian Baiti" panose="03000500000000000000" pitchFamily="66" charset="0"/>
                  <a:ea typeface="Nexa Bold" charset="0"/>
                  <a:cs typeface="Mongolian Baiti" panose="03000500000000000000" pitchFamily="66" charset="0"/>
                </a:rPr>
                <a:t>YOUR HEADER</a:t>
              </a:r>
            </a:p>
          </p:txBody>
        </p:sp>
      </p:grpSp>
      <p:grpSp>
        <p:nvGrpSpPr>
          <p:cNvPr id="30" name="组合 29"/>
          <p:cNvGrpSpPr/>
          <p:nvPr/>
        </p:nvGrpSpPr>
        <p:grpSpPr>
          <a:xfrm>
            <a:off x="8197527" y="4374392"/>
            <a:ext cx="2244151" cy="1046034"/>
            <a:chOff x="3762506" y="1848906"/>
            <a:chExt cx="2244151" cy="1046034"/>
          </a:xfrm>
        </p:grpSpPr>
        <p:sp>
          <p:nvSpPr>
            <p:cNvPr id="31" name="矩形 30"/>
            <p:cNvSpPr/>
            <p:nvPr/>
          </p:nvSpPr>
          <p:spPr>
            <a:xfrm>
              <a:off x="3762584" y="2110110"/>
              <a:ext cx="2244073" cy="784830"/>
            </a:xfrm>
            <a:prstGeom prst="rect">
              <a:avLst/>
            </a:prstGeom>
          </p:spPr>
          <p:txBody>
            <a:bodyPr wrap="square">
              <a:spAutoFit/>
            </a:bodyPr>
            <a:lstStyle/>
            <a:p>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typesetting industry.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has been the industry's standard. </a:t>
              </a:r>
              <a:r>
                <a:rPr lang="en-US" altLang="zh-CN" sz="900" dirty="0" err="1">
                  <a:solidFill>
                    <a:schemeClr val="tx1">
                      <a:lumMod val="75000"/>
                      <a:lumOff val="25000"/>
                    </a:schemeClr>
                  </a:solidFill>
                  <a:cs typeface="+mn-ea"/>
                  <a:sym typeface="+mn-lt"/>
                </a:rPr>
                <a:t>Lorem</a:t>
              </a:r>
              <a:r>
                <a:rPr lang="en-US" altLang="zh-CN" sz="900" dirty="0">
                  <a:solidFill>
                    <a:schemeClr val="tx1">
                      <a:lumMod val="75000"/>
                      <a:lumOff val="25000"/>
                    </a:schemeClr>
                  </a:solidFill>
                  <a:cs typeface="+mn-ea"/>
                  <a:sym typeface="+mn-lt"/>
                </a:rPr>
                <a:t> </a:t>
              </a:r>
              <a:r>
                <a:rPr lang="en-US" altLang="zh-CN" sz="900" dirty="0" err="1">
                  <a:solidFill>
                    <a:schemeClr val="tx1">
                      <a:lumMod val="75000"/>
                      <a:lumOff val="25000"/>
                    </a:schemeClr>
                  </a:solidFill>
                  <a:cs typeface="+mn-ea"/>
                  <a:sym typeface="+mn-lt"/>
                </a:rPr>
                <a:t>Ipsum</a:t>
              </a:r>
              <a:r>
                <a:rPr lang="en-US" altLang="zh-CN" sz="900" dirty="0">
                  <a:solidFill>
                    <a:schemeClr val="tx1">
                      <a:lumMod val="75000"/>
                      <a:lumOff val="25000"/>
                    </a:schemeClr>
                  </a:solidFill>
                  <a:cs typeface="+mn-ea"/>
                  <a:sym typeface="+mn-lt"/>
                </a:rPr>
                <a:t> is simply dummy text of the printing and more.</a:t>
              </a:r>
            </a:p>
          </p:txBody>
        </p:sp>
        <p:sp>
          <p:nvSpPr>
            <p:cNvPr id="32" name="文本框 31"/>
            <p:cNvSpPr txBox="1"/>
            <p:nvPr/>
          </p:nvSpPr>
          <p:spPr>
            <a:xfrm>
              <a:off x="3762506" y="1848906"/>
              <a:ext cx="1467068" cy="307777"/>
            </a:xfrm>
            <a:prstGeom prst="rect">
              <a:avLst/>
            </a:prstGeom>
            <a:noFill/>
          </p:spPr>
          <p:txBody>
            <a:bodyPr wrap="none" rtlCol="0">
              <a:spAutoFit/>
            </a:bodyPr>
            <a:lstStyle/>
            <a:p>
              <a:r>
                <a:rPr lang="en-US" altLang="zh-CN" sz="1400" dirty="0">
                  <a:solidFill>
                    <a:schemeClr val="tx1">
                      <a:lumMod val="75000"/>
                      <a:lumOff val="25000"/>
                    </a:schemeClr>
                  </a:solidFill>
                  <a:latin typeface="Mongolian Baiti" panose="03000500000000000000" pitchFamily="66" charset="0"/>
                  <a:ea typeface="Nexa Bold" charset="0"/>
                  <a:cs typeface="Mongolian Baiti" panose="03000500000000000000" pitchFamily="66" charset="0"/>
                </a:rPr>
                <a:t>YOUR HEADER</a:t>
              </a:r>
            </a:p>
          </p:txBody>
        </p:sp>
      </p:grpSp>
    </p:spTree>
    <p:extLst>
      <p:ext uri="{BB962C8B-B14F-4D97-AF65-F5344CB8AC3E}">
        <p14:creationId xmlns:p14="http://schemas.microsoft.com/office/powerpoint/2010/main" val="69409121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1000" fill="hold"/>
                                        <p:tgtEl>
                                          <p:spTgt spid="14"/>
                                        </p:tgtEl>
                                        <p:attrNameLst>
                                          <p:attrName>ppt_w</p:attrName>
                                        </p:attrNameLst>
                                      </p:cBhvr>
                                      <p:tavLst>
                                        <p:tav tm="0">
                                          <p:val>
                                            <p:fltVal val="0"/>
                                          </p:val>
                                        </p:tav>
                                        <p:tav tm="100000">
                                          <p:val>
                                            <p:strVal val="#ppt_w"/>
                                          </p:val>
                                        </p:tav>
                                      </p:tavLst>
                                    </p:anim>
                                    <p:anim calcmode="lin" valueType="num">
                                      <p:cBhvr>
                                        <p:cTn id="8" dur="1000" fill="hold"/>
                                        <p:tgtEl>
                                          <p:spTgt spid="14"/>
                                        </p:tgtEl>
                                        <p:attrNameLst>
                                          <p:attrName>ppt_h</p:attrName>
                                        </p:attrNameLst>
                                      </p:cBhvr>
                                      <p:tavLst>
                                        <p:tav tm="0">
                                          <p:val>
                                            <p:fltVal val="0"/>
                                          </p:val>
                                        </p:tav>
                                        <p:tav tm="100000">
                                          <p:val>
                                            <p:strVal val="#ppt_h"/>
                                          </p:val>
                                        </p:tav>
                                      </p:tavLst>
                                    </p:anim>
                                    <p:anim calcmode="lin" valueType="num">
                                      <p:cBhvr>
                                        <p:cTn id="9" dur="1000" fill="hold"/>
                                        <p:tgtEl>
                                          <p:spTgt spid="14"/>
                                        </p:tgtEl>
                                        <p:attrNameLst>
                                          <p:attrName>style.rotation</p:attrName>
                                        </p:attrNameLst>
                                      </p:cBhvr>
                                      <p:tavLst>
                                        <p:tav tm="0">
                                          <p:val>
                                            <p:fltVal val="90"/>
                                          </p:val>
                                        </p:tav>
                                        <p:tav tm="100000">
                                          <p:val>
                                            <p:fltVal val="0"/>
                                          </p:val>
                                        </p:tav>
                                      </p:tavLst>
                                    </p:anim>
                                    <p:animEffect transition="in" filter="fade">
                                      <p:cBhvr>
                                        <p:cTn id="10" dur="1000"/>
                                        <p:tgtEl>
                                          <p:spTgt spid="14"/>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 calcmode="lin" valueType="num">
                                      <p:cBhvr>
                                        <p:cTn id="13" dur="1000" fill="hold"/>
                                        <p:tgtEl>
                                          <p:spTgt spid="16"/>
                                        </p:tgtEl>
                                        <p:attrNameLst>
                                          <p:attrName>ppt_w</p:attrName>
                                        </p:attrNameLst>
                                      </p:cBhvr>
                                      <p:tavLst>
                                        <p:tav tm="0">
                                          <p:val>
                                            <p:fltVal val="0"/>
                                          </p:val>
                                        </p:tav>
                                        <p:tav tm="100000">
                                          <p:val>
                                            <p:strVal val="#ppt_w"/>
                                          </p:val>
                                        </p:tav>
                                      </p:tavLst>
                                    </p:anim>
                                    <p:anim calcmode="lin" valueType="num">
                                      <p:cBhvr>
                                        <p:cTn id="14" dur="1000" fill="hold"/>
                                        <p:tgtEl>
                                          <p:spTgt spid="16"/>
                                        </p:tgtEl>
                                        <p:attrNameLst>
                                          <p:attrName>ppt_h</p:attrName>
                                        </p:attrNameLst>
                                      </p:cBhvr>
                                      <p:tavLst>
                                        <p:tav tm="0">
                                          <p:val>
                                            <p:fltVal val="0"/>
                                          </p:val>
                                        </p:tav>
                                        <p:tav tm="100000">
                                          <p:val>
                                            <p:strVal val="#ppt_h"/>
                                          </p:val>
                                        </p:tav>
                                      </p:tavLst>
                                    </p:anim>
                                    <p:anim calcmode="lin" valueType="num">
                                      <p:cBhvr>
                                        <p:cTn id="15" dur="1000" fill="hold"/>
                                        <p:tgtEl>
                                          <p:spTgt spid="16"/>
                                        </p:tgtEl>
                                        <p:attrNameLst>
                                          <p:attrName>style.rotation</p:attrName>
                                        </p:attrNameLst>
                                      </p:cBhvr>
                                      <p:tavLst>
                                        <p:tav tm="0">
                                          <p:val>
                                            <p:fltVal val="90"/>
                                          </p:val>
                                        </p:tav>
                                        <p:tav tm="100000">
                                          <p:val>
                                            <p:fltVal val="0"/>
                                          </p:val>
                                        </p:tav>
                                      </p:tavLst>
                                    </p:anim>
                                    <p:animEffect transition="in" filter="fade">
                                      <p:cBhvr>
                                        <p:cTn id="16" dur="1000"/>
                                        <p:tgtEl>
                                          <p:spTgt spid="16"/>
                                        </p:tgtEl>
                                      </p:cBhvr>
                                    </p:animEffect>
                                  </p:childTnLst>
                                </p:cTn>
                              </p:par>
                            </p:childTnLst>
                          </p:cTn>
                        </p:par>
                        <p:par>
                          <p:cTn id="17" fill="hold">
                            <p:stCondLst>
                              <p:cond delay="1000"/>
                            </p:stCondLst>
                            <p:childTnLst>
                              <p:par>
                                <p:cTn id="18" presetID="8" presetClass="emph" presetSubtype="0" fill="hold" grpId="1" nodeType="afterEffect">
                                  <p:stCondLst>
                                    <p:cond delay="0"/>
                                  </p:stCondLst>
                                  <p:childTnLst>
                                    <p:animRot by="21600000">
                                      <p:cBhvr>
                                        <p:cTn id="19" dur="2000" fill="hold"/>
                                        <p:tgtEl>
                                          <p:spTgt spid="14"/>
                                        </p:tgtEl>
                                        <p:attrNameLst>
                                          <p:attrName>r</p:attrName>
                                        </p:attrNameLst>
                                      </p:cBhvr>
                                    </p:animRot>
                                  </p:childTnLst>
                                </p:cTn>
                              </p:par>
                              <p:par>
                                <p:cTn id="20" presetID="8" presetClass="emph" presetSubtype="0" fill="hold" grpId="1" nodeType="withEffect">
                                  <p:stCondLst>
                                    <p:cond delay="0"/>
                                  </p:stCondLst>
                                  <p:childTnLst>
                                    <p:animRot by="21600000">
                                      <p:cBhvr>
                                        <p:cTn id="21" dur="2000" fill="hold"/>
                                        <p:tgtEl>
                                          <p:spTgt spid="16"/>
                                        </p:tgtEl>
                                        <p:attrNameLst>
                                          <p:attrName>r</p:attrName>
                                        </p:attrNameLst>
                                      </p:cBhvr>
                                    </p:animRot>
                                  </p:childTnLst>
                                </p:cTn>
                              </p:par>
                              <p:par>
                                <p:cTn id="22" presetID="2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Effect transition="in" filter="wipe(down)">
                                      <p:cBhvr>
                                        <p:cTn id="24" dur="1000"/>
                                        <p:tgtEl>
                                          <p:spTgt spid="19"/>
                                        </p:tgtEl>
                                      </p:cBhvr>
                                    </p:animEffect>
                                  </p:childTnLst>
                                </p:cTn>
                              </p:par>
                              <p:par>
                                <p:cTn id="25" presetID="22" presetClass="entr" presetSubtype="4" fill="hold" grpId="0" nodeType="withEffect">
                                  <p:stCondLst>
                                    <p:cond delay="0"/>
                                  </p:stCondLst>
                                  <p:childTnLst>
                                    <p:set>
                                      <p:cBhvr>
                                        <p:cTn id="26" dur="1" fill="hold">
                                          <p:stCondLst>
                                            <p:cond delay="0"/>
                                          </p:stCondLst>
                                        </p:cTn>
                                        <p:tgtEl>
                                          <p:spTgt spid="20"/>
                                        </p:tgtEl>
                                        <p:attrNameLst>
                                          <p:attrName>style.visibility</p:attrName>
                                        </p:attrNameLst>
                                      </p:cBhvr>
                                      <p:to>
                                        <p:strVal val="visible"/>
                                      </p:to>
                                    </p:set>
                                    <p:animEffect transition="in" filter="wipe(down)">
                                      <p:cBhvr>
                                        <p:cTn id="27" dur="1000"/>
                                        <p:tgtEl>
                                          <p:spTgt spid="20"/>
                                        </p:tgtEl>
                                      </p:cBhvr>
                                    </p:animEffect>
                                  </p:childTnLst>
                                </p:cTn>
                              </p:par>
                              <p:par>
                                <p:cTn id="28" presetID="22" presetClass="entr" presetSubtype="4"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wipe(down)">
                                      <p:cBhvr>
                                        <p:cTn id="30" dur="1000"/>
                                        <p:tgtEl>
                                          <p:spTgt spid="17"/>
                                        </p:tgtEl>
                                      </p:cBhvr>
                                    </p:animEffect>
                                  </p:childTnLst>
                                </p:cTn>
                              </p:par>
                              <p:par>
                                <p:cTn id="31" presetID="22" presetClass="entr" presetSubtype="4" fill="hold" grpId="0" nodeType="withEffect">
                                  <p:stCondLst>
                                    <p:cond delay="0"/>
                                  </p:stCondLst>
                                  <p:childTnLst>
                                    <p:set>
                                      <p:cBhvr>
                                        <p:cTn id="32" dur="1" fill="hold">
                                          <p:stCondLst>
                                            <p:cond delay="0"/>
                                          </p:stCondLst>
                                        </p:cTn>
                                        <p:tgtEl>
                                          <p:spTgt spid="18"/>
                                        </p:tgtEl>
                                        <p:attrNameLst>
                                          <p:attrName>style.visibility</p:attrName>
                                        </p:attrNameLst>
                                      </p:cBhvr>
                                      <p:to>
                                        <p:strVal val="visible"/>
                                      </p:to>
                                    </p:set>
                                    <p:animEffect transition="in" filter="wipe(down)">
                                      <p:cBhvr>
                                        <p:cTn id="33" dur="1000"/>
                                        <p:tgtEl>
                                          <p:spTgt spid="18"/>
                                        </p:tgtEl>
                                      </p:cBhvr>
                                    </p:animEffect>
                                  </p:childTnLst>
                                </p:cTn>
                              </p:par>
                              <p:par>
                                <p:cTn id="34" presetID="21" presetClass="entr" presetSubtype="1" fill="hold" nodeType="withEffect">
                                  <p:stCondLst>
                                    <p:cond delay="0"/>
                                  </p:stCondLst>
                                  <p:childTnLst>
                                    <p:set>
                                      <p:cBhvr>
                                        <p:cTn id="35" dur="1" fill="hold">
                                          <p:stCondLst>
                                            <p:cond delay="0"/>
                                          </p:stCondLst>
                                        </p:cTn>
                                        <p:tgtEl>
                                          <p:spTgt spid="21"/>
                                        </p:tgtEl>
                                        <p:attrNameLst>
                                          <p:attrName>style.visibility</p:attrName>
                                        </p:attrNameLst>
                                      </p:cBhvr>
                                      <p:to>
                                        <p:strVal val="visible"/>
                                      </p:to>
                                    </p:set>
                                    <p:animEffect transition="in" filter="wheel(1)">
                                      <p:cBhvr>
                                        <p:cTn id="36" dur="2000"/>
                                        <p:tgtEl>
                                          <p:spTgt spid="21"/>
                                        </p:tgtEl>
                                      </p:cBhvr>
                                    </p:animEffect>
                                  </p:childTnLst>
                                </p:cTn>
                              </p:par>
                              <p:par>
                                <p:cTn id="37" presetID="21" presetClass="entr" presetSubtype="1" fill="hold" nodeType="withEffect">
                                  <p:stCondLst>
                                    <p:cond delay="0"/>
                                  </p:stCondLst>
                                  <p:childTnLst>
                                    <p:set>
                                      <p:cBhvr>
                                        <p:cTn id="38" dur="1" fill="hold">
                                          <p:stCondLst>
                                            <p:cond delay="0"/>
                                          </p:stCondLst>
                                        </p:cTn>
                                        <p:tgtEl>
                                          <p:spTgt spid="24"/>
                                        </p:tgtEl>
                                        <p:attrNameLst>
                                          <p:attrName>style.visibility</p:attrName>
                                        </p:attrNameLst>
                                      </p:cBhvr>
                                      <p:to>
                                        <p:strVal val="visible"/>
                                      </p:to>
                                    </p:set>
                                    <p:animEffect transition="in" filter="wheel(1)">
                                      <p:cBhvr>
                                        <p:cTn id="39" dur="2000"/>
                                        <p:tgtEl>
                                          <p:spTgt spid="24"/>
                                        </p:tgtEl>
                                      </p:cBhvr>
                                    </p:animEffect>
                                  </p:childTnLst>
                                </p:cTn>
                              </p:par>
                              <p:par>
                                <p:cTn id="40" presetID="21" presetClass="entr" presetSubtype="1"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wheel(1)">
                                      <p:cBhvr>
                                        <p:cTn id="42" dur="2000"/>
                                        <p:tgtEl>
                                          <p:spTgt spid="27"/>
                                        </p:tgtEl>
                                      </p:cBhvr>
                                    </p:animEffect>
                                  </p:childTnLst>
                                </p:cTn>
                              </p:par>
                              <p:par>
                                <p:cTn id="43" presetID="21" presetClass="entr" presetSubtype="1" fill="hold" nodeType="withEffect">
                                  <p:stCondLst>
                                    <p:cond delay="0"/>
                                  </p:stCondLst>
                                  <p:childTnLst>
                                    <p:set>
                                      <p:cBhvr>
                                        <p:cTn id="44" dur="1" fill="hold">
                                          <p:stCondLst>
                                            <p:cond delay="0"/>
                                          </p:stCondLst>
                                        </p:cTn>
                                        <p:tgtEl>
                                          <p:spTgt spid="30"/>
                                        </p:tgtEl>
                                        <p:attrNameLst>
                                          <p:attrName>style.visibility</p:attrName>
                                        </p:attrNameLst>
                                      </p:cBhvr>
                                      <p:to>
                                        <p:strVal val="visible"/>
                                      </p:to>
                                    </p:set>
                                    <p:animEffect transition="in" filter="wheel(1)">
                                      <p:cBhvr>
                                        <p:cTn id="45" dur="2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4" grpId="1" animBg="1"/>
      <p:bldP spid="16" grpId="0" animBg="1"/>
      <p:bldP spid="16" grpId="1" animBg="1"/>
      <p:bldP spid="17" grpId="0" animBg="1"/>
      <p:bldP spid="18" grpId="0" animBg="1"/>
      <p:bldP spid="19" grpId="0" animBg="1"/>
      <p:bldP spid="20"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36"/>
          <p:cNvSpPr txBox="1">
            <a:spLocks noChangeArrowheads="1"/>
          </p:cNvSpPr>
          <p:nvPr/>
        </p:nvSpPr>
        <p:spPr bwMode="auto">
          <a:xfrm>
            <a:off x="5553128" y="1790394"/>
            <a:ext cx="2473272" cy="6463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defPPr>
              <a:defRPr lang="zh-CN"/>
            </a:defPPr>
            <a:lvl1pPr eaLnBrk="1" hangingPunct="1">
              <a:defRPr sz="2800" b="1">
                <a:solidFill>
                  <a:srgbClr val="C00000"/>
                </a:soli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sz="3600" dirty="0"/>
              <a:t>CONTENTS  </a:t>
            </a:r>
          </a:p>
        </p:txBody>
      </p:sp>
      <p:sp>
        <p:nvSpPr>
          <p:cNvPr id="6164" name="文本框 56"/>
          <p:cNvSpPr txBox="1">
            <a:spLocks noChangeArrowheads="1"/>
          </p:cNvSpPr>
          <p:nvPr/>
        </p:nvSpPr>
        <p:spPr bwMode="auto">
          <a:xfrm>
            <a:off x="5553128" y="2545156"/>
            <a:ext cx="30676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rgbClr val="C00000"/>
                </a:solidFill>
                <a:latin typeface="Agency FB" panose="020B0503020202020204" pitchFamily="34" charset="0"/>
              </a:rPr>
              <a:t>YOUR TITLE IN HERE</a:t>
            </a:r>
          </a:p>
        </p:txBody>
      </p:sp>
      <p:grpSp>
        <p:nvGrpSpPr>
          <p:cNvPr id="2" name="组合 1"/>
          <p:cNvGrpSpPr/>
          <p:nvPr/>
        </p:nvGrpSpPr>
        <p:grpSpPr>
          <a:xfrm>
            <a:off x="4748308" y="2526050"/>
            <a:ext cx="598480" cy="603881"/>
            <a:chOff x="4757545" y="2775432"/>
            <a:chExt cx="598480" cy="603881"/>
          </a:xfrm>
        </p:grpSpPr>
        <p:sp>
          <p:nvSpPr>
            <p:cNvPr id="22" name="泪滴形 21"/>
            <p:cNvSpPr/>
            <p:nvPr/>
          </p:nvSpPr>
          <p:spPr>
            <a:xfrm flipV="1">
              <a:off x="4757545" y="2775432"/>
              <a:ext cx="598480" cy="59848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66" name="文本框 56"/>
            <p:cNvSpPr txBox="1">
              <a:spLocks noChangeArrowheads="1"/>
            </p:cNvSpPr>
            <p:nvPr/>
          </p:nvSpPr>
          <p:spPr bwMode="auto">
            <a:xfrm>
              <a:off x="4816103" y="2794538"/>
              <a:ext cx="53992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dirty="0">
                  <a:solidFill>
                    <a:schemeClr val="bg1"/>
                  </a:solidFill>
                  <a:latin typeface="Agency FB" panose="020B0503020202020204" pitchFamily="34" charset="0"/>
                </a:rPr>
                <a:t>01</a:t>
              </a:r>
            </a:p>
          </p:txBody>
        </p:sp>
      </p:grpSp>
      <p:sp>
        <p:nvSpPr>
          <p:cNvPr id="23" name="文本框 56"/>
          <p:cNvSpPr txBox="1">
            <a:spLocks noChangeArrowheads="1"/>
          </p:cNvSpPr>
          <p:nvPr/>
        </p:nvSpPr>
        <p:spPr bwMode="auto">
          <a:xfrm>
            <a:off x="5553128" y="3330247"/>
            <a:ext cx="30676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rgbClr val="C00000"/>
                </a:solidFill>
                <a:latin typeface="Agency FB" panose="020B0503020202020204" pitchFamily="34" charset="0"/>
              </a:rPr>
              <a:t>YOUR TITLE IN HERE</a:t>
            </a:r>
          </a:p>
        </p:txBody>
      </p:sp>
      <p:grpSp>
        <p:nvGrpSpPr>
          <p:cNvPr id="24" name="组合 23"/>
          <p:cNvGrpSpPr/>
          <p:nvPr/>
        </p:nvGrpSpPr>
        <p:grpSpPr>
          <a:xfrm>
            <a:off x="4748308" y="3311141"/>
            <a:ext cx="664200" cy="603881"/>
            <a:chOff x="4757545" y="2775432"/>
            <a:chExt cx="664200" cy="603881"/>
          </a:xfrm>
        </p:grpSpPr>
        <p:sp>
          <p:nvSpPr>
            <p:cNvPr id="25" name="泪滴形 24"/>
            <p:cNvSpPr/>
            <p:nvPr/>
          </p:nvSpPr>
          <p:spPr>
            <a:xfrm flipV="1">
              <a:off x="4757545" y="2775432"/>
              <a:ext cx="598480" cy="59848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6" name="文本框 56"/>
            <p:cNvSpPr txBox="1">
              <a:spLocks noChangeArrowheads="1"/>
            </p:cNvSpPr>
            <p:nvPr/>
          </p:nvSpPr>
          <p:spPr bwMode="auto">
            <a:xfrm>
              <a:off x="4816102" y="2794538"/>
              <a:ext cx="60564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dirty="0">
                  <a:solidFill>
                    <a:schemeClr val="bg1"/>
                  </a:solidFill>
                  <a:latin typeface="Agency FB" panose="020B0503020202020204" pitchFamily="34" charset="0"/>
                </a:rPr>
                <a:t>02</a:t>
              </a:r>
            </a:p>
          </p:txBody>
        </p:sp>
      </p:grpSp>
      <p:sp>
        <p:nvSpPr>
          <p:cNvPr id="27" name="文本框 56"/>
          <p:cNvSpPr txBox="1">
            <a:spLocks noChangeArrowheads="1"/>
          </p:cNvSpPr>
          <p:nvPr/>
        </p:nvSpPr>
        <p:spPr bwMode="auto">
          <a:xfrm>
            <a:off x="5553128" y="4106102"/>
            <a:ext cx="30676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rgbClr val="C00000"/>
                </a:solidFill>
                <a:latin typeface="Agency FB" panose="020B0503020202020204" pitchFamily="34" charset="0"/>
              </a:rPr>
              <a:t>YOUR TITLE IN HERE</a:t>
            </a:r>
          </a:p>
        </p:txBody>
      </p:sp>
      <p:grpSp>
        <p:nvGrpSpPr>
          <p:cNvPr id="28" name="组合 27"/>
          <p:cNvGrpSpPr/>
          <p:nvPr/>
        </p:nvGrpSpPr>
        <p:grpSpPr>
          <a:xfrm>
            <a:off x="4748308" y="4086996"/>
            <a:ext cx="664200" cy="603881"/>
            <a:chOff x="4757545" y="2775432"/>
            <a:chExt cx="664200" cy="603881"/>
          </a:xfrm>
        </p:grpSpPr>
        <p:sp>
          <p:nvSpPr>
            <p:cNvPr id="29" name="泪滴形 28"/>
            <p:cNvSpPr/>
            <p:nvPr/>
          </p:nvSpPr>
          <p:spPr>
            <a:xfrm flipV="1">
              <a:off x="4757545" y="2775432"/>
              <a:ext cx="598480" cy="59848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文本框 56"/>
            <p:cNvSpPr txBox="1">
              <a:spLocks noChangeArrowheads="1"/>
            </p:cNvSpPr>
            <p:nvPr/>
          </p:nvSpPr>
          <p:spPr bwMode="auto">
            <a:xfrm>
              <a:off x="4816103" y="2794538"/>
              <a:ext cx="605642"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dirty="0">
                  <a:solidFill>
                    <a:schemeClr val="bg1"/>
                  </a:solidFill>
                  <a:latin typeface="Agency FB" panose="020B0503020202020204" pitchFamily="34" charset="0"/>
                </a:rPr>
                <a:t>03</a:t>
              </a:r>
            </a:p>
          </p:txBody>
        </p:sp>
      </p:grpSp>
      <p:sp>
        <p:nvSpPr>
          <p:cNvPr id="31" name="文本框 56"/>
          <p:cNvSpPr txBox="1">
            <a:spLocks noChangeArrowheads="1"/>
          </p:cNvSpPr>
          <p:nvPr/>
        </p:nvSpPr>
        <p:spPr bwMode="auto">
          <a:xfrm>
            <a:off x="5553128" y="4881956"/>
            <a:ext cx="3067695"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dirty="0">
                <a:solidFill>
                  <a:srgbClr val="C00000"/>
                </a:solidFill>
                <a:latin typeface="Agency FB" panose="020B0503020202020204" pitchFamily="34" charset="0"/>
              </a:rPr>
              <a:t>YOUR TITLE IN HERE</a:t>
            </a:r>
          </a:p>
        </p:txBody>
      </p:sp>
      <p:grpSp>
        <p:nvGrpSpPr>
          <p:cNvPr id="32" name="组合 31"/>
          <p:cNvGrpSpPr/>
          <p:nvPr/>
        </p:nvGrpSpPr>
        <p:grpSpPr>
          <a:xfrm>
            <a:off x="4748308" y="4862850"/>
            <a:ext cx="664200" cy="1096324"/>
            <a:chOff x="4757545" y="2775432"/>
            <a:chExt cx="664200" cy="1096324"/>
          </a:xfrm>
        </p:grpSpPr>
        <p:sp>
          <p:nvSpPr>
            <p:cNvPr id="33" name="泪滴形 32"/>
            <p:cNvSpPr/>
            <p:nvPr/>
          </p:nvSpPr>
          <p:spPr>
            <a:xfrm flipV="1">
              <a:off x="4757545" y="2775432"/>
              <a:ext cx="598480" cy="59848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文本框 56"/>
            <p:cNvSpPr txBox="1">
              <a:spLocks noChangeArrowheads="1"/>
            </p:cNvSpPr>
            <p:nvPr/>
          </p:nvSpPr>
          <p:spPr bwMode="auto">
            <a:xfrm>
              <a:off x="4816103" y="2794538"/>
              <a:ext cx="605642" cy="10772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3200" b="1" dirty="0">
                  <a:solidFill>
                    <a:schemeClr val="bg1"/>
                  </a:solidFill>
                  <a:latin typeface="Agency FB" panose="020B0503020202020204" pitchFamily="34" charset="0"/>
                </a:rPr>
                <a:t>044</a:t>
              </a:r>
            </a:p>
          </p:txBody>
        </p:sp>
      </p:grpSp>
    </p:spTree>
    <p:extLst>
      <p:ext uri="{BB962C8B-B14F-4D97-AF65-F5344CB8AC3E}">
        <p14:creationId xmlns:p14="http://schemas.microsoft.com/office/powerpoint/2010/main" val="286059672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par>
                                <p:cTn id="14" presetID="53" presetClass="entr" presetSubtype="16" fill="hold" nodeType="withEffect">
                                  <p:stCondLst>
                                    <p:cond delay="100"/>
                                  </p:stCondLst>
                                  <p:childTnLst>
                                    <p:set>
                                      <p:cBhvr>
                                        <p:cTn id="15" dur="1" fill="hold">
                                          <p:stCondLst>
                                            <p:cond delay="0"/>
                                          </p:stCondLst>
                                        </p:cTn>
                                        <p:tgtEl>
                                          <p:spTgt spid="24"/>
                                        </p:tgtEl>
                                        <p:attrNameLst>
                                          <p:attrName>style.visibility</p:attrName>
                                        </p:attrNameLst>
                                      </p:cBhvr>
                                      <p:to>
                                        <p:strVal val="visible"/>
                                      </p:to>
                                    </p:set>
                                    <p:anim calcmode="lin" valueType="num">
                                      <p:cBhvr>
                                        <p:cTn id="16" dur="500" fill="hold"/>
                                        <p:tgtEl>
                                          <p:spTgt spid="24"/>
                                        </p:tgtEl>
                                        <p:attrNameLst>
                                          <p:attrName>ppt_w</p:attrName>
                                        </p:attrNameLst>
                                      </p:cBhvr>
                                      <p:tavLst>
                                        <p:tav tm="0">
                                          <p:val>
                                            <p:fltVal val="0"/>
                                          </p:val>
                                        </p:tav>
                                        <p:tav tm="100000">
                                          <p:val>
                                            <p:strVal val="#ppt_w"/>
                                          </p:val>
                                        </p:tav>
                                      </p:tavLst>
                                    </p:anim>
                                    <p:anim calcmode="lin" valueType="num">
                                      <p:cBhvr>
                                        <p:cTn id="17" dur="500" fill="hold"/>
                                        <p:tgtEl>
                                          <p:spTgt spid="24"/>
                                        </p:tgtEl>
                                        <p:attrNameLst>
                                          <p:attrName>ppt_h</p:attrName>
                                        </p:attrNameLst>
                                      </p:cBhvr>
                                      <p:tavLst>
                                        <p:tav tm="0">
                                          <p:val>
                                            <p:fltVal val="0"/>
                                          </p:val>
                                        </p:tav>
                                        <p:tav tm="100000">
                                          <p:val>
                                            <p:strVal val="#ppt_h"/>
                                          </p:val>
                                        </p:tav>
                                      </p:tavLst>
                                    </p:anim>
                                    <p:animEffect transition="in" filter="fade">
                                      <p:cBhvr>
                                        <p:cTn id="18" dur="500"/>
                                        <p:tgtEl>
                                          <p:spTgt spid="24"/>
                                        </p:tgtEl>
                                      </p:cBhvr>
                                    </p:animEffect>
                                  </p:childTnLst>
                                </p:cTn>
                              </p:par>
                              <p:par>
                                <p:cTn id="19" presetID="53" presetClass="entr" presetSubtype="16" fill="hold" nodeType="withEffect">
                                  <p:stCondLst>
                                    <p:cond delay="200"/>
                                  </p:stCondLst>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ppt_w</p:attrName>
                                        </p:attrNameLst>
                                      </p:cBhvr>
                                      <p:tavLst>
                                        <p:tav tm="0">
                                          <p:val>
                                            <p:fltVal val="0"/>
                                          </p:val>
                                        </p:tav>
                                        <p:tav tm="100000">
                                          <p:val>
                                            <p:strVal val="#ppt_w"/>
                                          </p:val>
                                        </p:tav>
                                      </p:tavLst>
                                    </p:anim>
                                    <p:anim calcmode="lin" valueType="num">
                                      <p:cBhvr>
                                        <p:cTn id="22" dur="500" fill="hold"/>
                                        <p:tgtEl>
                                          <p:spTgt spid="28"/>
                                        </p:tgtEl>
                                        <p:attrNameLst>
                                          <p:attrName>ppt_h</p:attrName>
                                        </p:attrNameLst>
                                      </p:cBhvr>
                                      <p:tavLst>
                                        <p:tav tm="0">
                                          <p:val>
                                            <p:fltVal val="0"/>
                                          </p:val>
                                        </p:tav>
                                        <p:tav tm="100000">
                                          <p:val>
                                            <p:strVal val="#ppt_h"/>
                                          </p:val>
                                        </p:tav>
                                      </p:tavLst>
                                    </p:anim>
                                    <p:animEffect transition="in" filter="fade">
                                      <p:cBhvr>
                                        <p:cTn id="23" dur="500"/>
                                        <p:tgtEl>
                                          <p:spTgt spid="28"/>
                                        </p:tgtEl>
                                      </p:cBhvr>
                                    </p:animEffect>
                                  </p:childTnLst>
                                </p:cTn>
                              </p:par>
                              <p:par>
                                <p:cTn id="24" presetID="53" presetClass="entr" presetSubtype="16" fill="hold" nodeType="withEffect">
                                  <p:stCondLst>
                                    <p:cond delay="300"/>
                                  </p:stCondLst>
                                  <p:childTnLst>
                                    <p:set>
                                      <p:cBhvr>
                                        <p:cTn id="25" dur="1" fill="hold">
                                          <p:stCondLst>
                                            <p:cond delay="0"/>
                                          </p:stCondLst>
                                        </p:cTn>
                                        <p:tgtEl>
                                          <p:spTgt spid="32"/>
                                        </p:tgtEl>
                                        <p:attrNameLst>
                                          <p:attrName>style.visibility</p:attrName>
                                        </p:attrNameLst>
                                      </p:cBhvr>
                                      <p:to>
                                        <p:strVal val="visible"/>
                                      </p:to>
                                    </p:set>
                                    <p:anim calcmode="lin" valueType="num">
                                      <p:cBhvr>
                                        <p:cTn id="26" dur="500" fill="hold"/>
                                        <p:tgtEl>
                                          <p:spTgt spid="32"/>
                                        </p:tgtEl>
                                        <p:attrNameLst>
                                          <p:attrName>ppt_w</p:attrName>
                                        </p:attrNameLst>
                                      </p:cBhvr>
                                      <p:tavLst>
                                        <p:tav tm="0">
                                          <p:val>
                                            <p:fltVal val="0"/>
                                          </p:val>
                                        </p:tav>
                                        <p:tav tm="100000">
                                          <p:val>
                                            <p:strVal val="#ppt_w"/>
                                          </p:val>
                                        </p:tav>
                                      </p:tavLst>
                                    </p:anim>
                                    <p:anim calcmode="lin" valueType="num">
                                      <p:cBhvr>
                                        <p:cTn id="27" dur="500" fill="hold"/>
                                        <p:tgtEl>
                                          <p:spTgt spid="32"/>
                                        </p:tgtEl>
                                        <p:attrNameLst>
                                          <p:attrName>ppt_h</p:attrName>
                                        </p:attrNameLst>
                                      </p:cBhvr>
                                      <p:tavLst>
                                        <p:tav tm="0">
                                          <p:val>
                                            <p:fltVal val="0"/>
                                          </p:val>
                                        </p:tav>
                                        <p:tav tm="100000">
                                          <p:val>
                                            <p:strVal val="#ppt_h"/>
                                          </p:val>
                                        </p:tav>
                                      </p:tavLst>
                                    </p:anim>
                                    <p:animEffect transition="in" filter="fade">
                                      <p:cBhvr>
                                        <p:cTn id="28" dur="500"/>
                                        <p:tgtEl>
                                          <p:spTgt spid="32"/>
                                        </p:tgtEl>
                                      </p:cBhvr>
                                    </p:animEffect>
                                  </p:childTnLst>
                                </p:cTn>
                              </p:par>
                            </p:childTnLst>
                          </p:cTn>
                        </p:par>
                        <p:par>
                          <p:cTn id="29" fill="hold">
                            <p:stCondLst>
                              <p:cond delay="1300"/>
                            </p:stCondLst>
                            <p:childTnLst>
                              <p:par>
                                <p:cTn id="30" presetID="2" presetClass="entr" presetSubtype="2" fill="hold" grpId="0" nodeType="afterEffect">
                                  <p:stCondLst>
                                    <p:cond delay="0"/>
                                  </p:stCondLst>
                                  <p:childTnLst>
                                    <p:set>
                                      <p:cBhvr>
                                        <p:cTn id="31" dur="1" fill="hold">
                                          <p:stCondLst>
                                            <p:cond delay="0"/>
                                          </p:stCondLst>
                                        </p:cTn>
                                        <p:tgtEl>
                                          <p:spTgt spid="6164"/>
                                        </p:tgtEl>
                                        <p:attrNameLst>
                                          <p:attrName>style.visibility</p:attrName>
                                        </p:attrNameLst>
                                      </p:cBhvr>
                                      <p:to>
                                        <p:strVal val="visible"/>
                                      </p:to>
                                    </p:set>
                                    <p:anim calcmode="lin" valueType="num">
                                      <p:cBhvr additive="base">
                                        <p:cTn id="32" dur="500" fill="hold"/>
                                        <p:tgtEl>
                                          <p:spTgt spid="6164"/>
                                        </p:tgtEl>
                                        <p:attrNameLst>
                                          <p:attrName>ppt_x</p:attrName>
                                        </p:attrNameLst>
                                      </p:cBhvr>
                                      <p:tavLst>
                                        <p:tav tm="0">
                                          <p:val>
                                            <p:strVal val="1+#ppt_w/2"/>
                                          </p:val>
                                        </p:tav>
                                        <p:tav tm="100000">
                                          <p:val>
                                            <p:strVal val="#ppt_x"/>
                                          </p:val>
                                        </p:tav>
                                      </p:tavLst>
                                    </p:anim>
                                    <p:anim calcmode="lin" valueType="num">
                                      <p:cBhvr additive="base">
                                        <p:cTn id="33" dur="500" fill="hold"/>
                                        <p:tgtEl>
                                          <p:spTgt spid="6164"/>
                                        </p:tgtEl>
                                        <p:attrNameLst>
                                          <p:attrName>ppt_y</p:attrName>
                                        </p:attrNameLst>
                                      </p:cBhvr>
                                      <p:tavLst>
                                        <p:tav tm="0">
                                          <p:val>
                                            <p:strVal val="#ppt_y"/>
                                          </p:val>
                                        </p:tav>
                                        <p:tav tm="100000">
                                          <p:val>
                                            <p:strVal val="#ppt_y"/>
                                          </p:val>
                                        </p:tav>
                                      </p:tavLst>
                                    </p:anim>
                                  </p:childTnLst>
                                </p:cTn>
                              </p:par>
                              <p:par>
                                <p:cTn id="34" presetID="2" presetClass="entr" presetSubtype="2" fill="hold" grpId="0" nodeType="withEffect">
                                  <p:stCondLst>
                                    <p:cond delay="100"/>
                                  </p:stCondLst>
                                  <p:childTnLst>
                                    <p:set>
                                      <p:cBhvr>
                                        <p:cTn id="35" dur="1" fill="hold">
                                          <p:stCondLst>
                                            <p:cond delay="0"/>
                                          </p:stCondLst>
                                        </p:cTn>
                                        <p:tgtEl>
                                          <p:spTgt spid="23"/>
                                        </p:tgtEl>
                                        <p:attrNameLst>
                                          <p:attrName>style.visibility</p:attrName>
                                        </p:attrNameLst>
                                      </p:cBhvr>
                                      <p:to>
                                        <p:strVal val="visible"/>
                                      </p:to>
                                    </p:set>
                                    <p:anim calcmode="lin" valueType="num">
                                      <p:cBhvr additive="base">
                                        <p:cTn id="36" dur="500" fill="hold"/>
                                        <p:tgtEl>
                                          <p:spTgt spid="23"/>
                                        </p:tgtEl>
                                        <p:attrNameLst>
                                          <p:attrName>ppt_x</p:attrName>
                                        </p:attrNameLst>
                                      </p:cBhvr>
                                      <p:tavLst>
                                        <p:tav tm="0">
                                          <p:val>
                                            <p:strVal val="1+#ppt_w/2"/>
                                          </p:val>
                                        </p:tav>
                                        <p:tav tm="100000">
                                          <p:val>
                                            <p:strVal val="#ppt_x"/>
                                          </p:val>
                                        </p:tav>
                                      </p:tavLst>
                                    </p:anim>
                                    <p:anim calcmode="lin" valueType="num">
                                      <p:cBhvr additive="base">
                                        <p:cTn id="37" dur="500" fill="hold"/>
                                        <p:tgtEl>
                                          <p:spTgt spid="23"/>
                                        </p:tgtEl>
                                        <p:attrNameLst>
                                          <p:attrName>ppt_y</p:attrName>
                                        </p:attrNameLst>
                                      </p:cBhvr>
                                      <p:tavLst>
                                        <p:tav tm="0">
                                          <p:val>
                                            <p:strVal val="#ppt_y"/>
                                          </p:val>
                                        </p:tav>
                                        <p:tav tm="100000">
                                          <p:val>
                                            <p:strVal val="#ppt_y"/>
                                          </p:val>
                                        </p:tav>
                                      </p:tavLst>
                                    </p:anim>
                                  </p:childTnLst>
                                </p:cTn>
                              </p:par>
                              <p:par>
                                <p:cTn id="38" presetID="2" presetClass="entr" presetSubtype="2" fill="hold" grpId="0" nodeType="withEffect">
                                  <p:stCondLst>
                                    <p:cond delay="200"/>
                                  </p:stCondLst>
                                  <p:childTnLst>
                                    <p:set>
                                      <p:cBhvr>
                                        <p:cTn id="39" dur="1" fill="hold">
                                          <p:stCondLst>
                                            <p:cond delay="0"/>
                                          </p:stCondLst>
                                        </p:cTn>
                                        <p:tgtEl>
                                          <p:spTgt spid="27"/>
                                        </p:tgtEl>
                                        <p:attrNameLst>
                                          <p:attrName>style.visibility</p:attrName>
                                        </p:attrNameLst>
                                      </p:cBhvr>
                                      <p:to>
                                        <p:strVal val="visible"/>
                                      </p:to>
                                    </p:set>
                                    <p:anim calcmode="lin" valueType="num">
                                      <p:cBhvr additive="base">
                                        <p:cTn id="40" dur="500" fill="hold"/>
                                        <p:tgtEl>
                                          <p:spTgt spid="27"/>
                                        </p:tgtEl>
                                        <p:attrNameLst>
                                          <p:attrName>ppt_x</p:attrName>
                                        </p:attrNameLst>
                                      </p:cBhvr>
                                      <p:tavLst>
                                        <p:tav tm="0">
                                          <p:val>
                                            <p:strVal val="1+#ppt_w/2"/>
                                          </p:val>
                                        </p:tav>
                                        <p:tav tm="100000">
                                          <p:val>
                                            <p:strVal val="#ppt_x"/>
                                          </p:val>
                                        </p:tav>
                                      </p:tavLst>
                                    </p:anim>
                                    <p:anim calcmode="lin" valueType="num">
                                      <p:cBhvr additive="base">
                                        <p:cTn id="41" dur="500" fill="hold"/>
                                        <p:tgtEl>
                                          <p:spTgt spid="27"/>
                                        </p:tgtEl>
                                        <p:attrNameLst>
                                          <p:attrName>ppt_y</p:attrName>
                                        </p:attrNameLst>
                                      </p:cBhvr>
                                      <p:tavLst>
                                        <p:tav tm="0">
                                          <p:val>
                                            <p:strVal val="#ppt_y"/>
                                          </p:val>
                                        </p:tav>
                                        <p:tav tm="100000">
                                          <p:val>
                                            <p:strVal val="#ppt_y"/>
                                          </p:val>
                                        </p:tav>
                                      </p:tavLst>
                                    </p:anim>
                                  </p:childTnLst>
                                </p:cTn>
                              </p:par>
                              <p:par>
                                <p:cTn id="42" presetID="2" presetClass="entr" presetSubtype="2" fill="hold" grpId="0" nodeType="withEffect">
                                  <p:stCondLst>
                                    <p:cond delay="300"/>
                                  </p:stCondLst>
                                  <p:childTnLst>
                                    <p:set>
                                      <p:cBhvr>
                                        <p:cTn id="43" dur="1" fill="hold">
                                          <p:stCondLst>
                                            <p:cond delay="0"/>
                                          </p:stCondLst>
                                        </p:cTn>
                                        <p:tgtEl>
                                          <p:spTgt spid="31"/>
                                        </p:tgtEl>
                                        <p:attrNameLst>
                                          <p:attrName>style.visibility</p:attrName>
                                        </p:attrNameLst>
                                      </p:cBhvr>
                                      <p:to>
                                        <p:strVal val="visible"/>
                                      </p:to>
                                    </p:set>
                                    <p:anim calcmode="lin" valueType="num">
                                      <p:cBhvr additive="base">
                                        <p:cTn id="44" dur="500" fill="hold"/>
                                        <p:tgtEl>
                                          <p:spTgt spid="31"/>
                                        </p:tgtEl>
                                        <p:attrNameLst>
                                          <p:attrName>ppt_x</p:attrName>
                                        </p:attrNameLst>
                                      </p:cBhvr>
                                      <p:tavLst>
                                        <p:tav tm="0">
                                          <p:val>
                                            <p:strVal val="1+#ppt_w/2"/>
                                          </p:val>
                                        </p:tav>
                                        <p:tav tm="100000">
                                          <p:val>
                                            <p:strVal val="#ppt_x"/>
                                          </p:val>
                                        </p:tav>
                                      </p:tavLst>
                                    </p:anim>
                                    <p:anim calcmode="lin" valueType="num">
                                      <p:cBhvr additive="base">
                                        <p:cTn id="45" dur="5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164" grpId="0"/>
      <p:bldP spid="23" grpId="0"/>
      <p:bldP spid="27" grpId="0"/>
      <p:bldP spid="3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58" name="Freeform 5"/>
          <p:cNvSpPr>
            <a:spLocks/>
          </p:cNvSpPr>
          <p:nvPr/>
        </p:nvSpPr>
        <p:spPr bwMode="auto">
          <a:xfrm rot="16200000">
            <a:off x="3176513" y="2412477"/>
            <a:ext cx="2308376" cy="20458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75000"/>
              <a:alpha val="60000"/>
            </a:schemeClr>
          </a:solidFill>
          <a:ln w="1905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cs typeface="+mn-ea"/>
              <a:sym typeface="+mn-lt"/>
            </a:endParaRPr>
          </a:p>
        </p:txBody>
      </p:sp>
      <p:sp>
        <p:nvSpPr>
          <p:cNvPr id="59" name="Freeform 5"/>
          <p:cNvSpPr>
            <a:spLocks/>
          </p:cNvSpPr>
          <p:nvPr/>
        </p:nvSpPr>
        <p:spPr bwMode="auto">
          <a:xfrm rot="16200000">
            <a:off x="6707112" y="2412477"/>
            <a:ext cx="2308376" cy="2045898"/>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chemeClr val="bg1">
              <a:lumMod val="75000"/>
              <a:alpha val="60000"/>
            </a:schemeClr>
          </a:solidFill>
          <a:ln w="19050">
            <a:noFill/>
            <a:prstDash val="soli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cs typeface="+mn-ea"/>
              <a:sym typeface="+mn-lt"/>
            </a:endParaRPr>
          </a:p>
        </p:txBody>
      </p:sp>
      <p:sp>
        <p:nvSpPr>
          <p:cNvPr id="60" name="Freeform 5"/>
          <p:cNvSpPr>
            <a:spLocks/>
          </p:cNvSpPr>
          <p:nvPr/>
        </p:nvSpPr>
        <p:spPr bwMode="auto">
          <a:xfrm rot="16200000">
            <a:off x="1372134" y="2394310"/>
            <a:ext cx="2315582" cy="206635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00000"/>
          </a:solidFill>
          <a:ln w="19050">
            <a:noFill/>
            <a:prstDash val="solid"/>
          </a:ln>
          <a:effectLst>
            <a:outerShdw blurRad="609600" dist="304800" dir="2700000" algn="tl" rotWithShape="0">
              <a:schemeClr val="accent1">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cs typeface="+mn-ea"/>
              <a:sym typeface="+mn-lt"/>
            </a:endParaRPr>
          </a:p>
        </p:txBody>
      </p:sp>
      <p:sp>
        <p:nvSpPr>
          <p:cNvPr id="61" name="Freeform 5"/>
          <p:cNvSpPr>
            <a:spLocks/>
          </p:cNvSpPr>
          <p:nvPr/>
        </p:nvSpPr>
        <p:spPr bwMode="auto">
          <a:xfrm rot="16200000">
            <a:off x="4976717" y="2402248"/>
            <a:ext cx="2331460" cy="206635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00000"/>
          </a:solidFill>
          <a:ln w="19050">
            <a:noFill/>
            <a:prstDash val="solid"/>
          </a:ln>
          <a:effectLst>
            <a:outerShdw blurRad="609600" dist="304800" dir="2700000" algn="tl" rotWithShape="0">
              <a:schemeClr val="accent1">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rgbClr val="FF0000"/>
              </a:solidFill>
              <a:cs typeface="+mn-ea"/>
              <a:sym typeface="+mn-lt"/>
            </a:endParaRPr>
          </a:p>
        </p:txBody>
      </p:sp>
      <p:sp>
        <p:nvSpPr>
          <p:cNvPr id="62" name="Freeform 5"/>
          <p:cNvSpPr>
            <a:spLocks/>
          </p:cNvSpPr>
          <p:nvPr/>
        </p:nvSpPr>
        <p:spPr bwMode="auto">
          <a:xfrm rot="16200000">
            <a:off x="8460869" y="2402248"/>
            <a:ext cx="2331460" cy="2066357"/>
          </a:xfrm>
          <a:custGeom>
            <a:avLst/>
            <a:gdLst>
              <a:gd name="T0" fmla="*/ 407 w 1375"/>
              <a:gd name="T1" fmla="*/ 1218 h 1218"/>
              <a:gd name="T2" fmla="*/ 299 w 1375"/>
              <a:gd name="T3" fmla="*/ 1156 h 1218"/>
              <a:gd name="T4" fmla="*/ 19 w 1375"/>
              <a:gd name="T5" fmla="*/ 671 h 1218"/>
              <a:gd name="T6" fmla="*/ 19 w 1375"/>
              <a:gd name="T7" fmla="*/ 547 h 1218"/>
              <a:gd name="T8" fmla="*/ 299 w 1375"/>
              <a:gd name="T9" fmla="*/ 62 h 1218"/>
              <a:gd name="T10" fmla="*/ 407 w 1375"/>
              <a:gd name="T11" fmla="*/ 0 h 1218"/>
              <a:gd name="T12" fmla="*/ 967 w 1375"/>
              <a:gd name="T13" fmla="*/ 0 h 1218"/>
              <a:gd name="T14" fmla="*/ 1075 w 1375"/>
              <a:gd name="T15" fmla="*/ 62 h 1218"/>
              <a:gd name="T16" fmla="*/ 1355 w 1375"/>
              <a:gd name="T17" fmla="*/ 547 h 1218"/>
              <a:gd name="T18" fmla="*/ 1355 w 1375"/>
              <a:gd name="T19" fmla="*/ 671 h 1218"/>
              <a:gd name="T20" fmla="*/ 1075 w 1375"/>
              <a:gd name="T21" fmla="*/ 1156 h 1218"/>
              <a:gd name="T22" fmla="*/ 967 w 1375"/>
              <a:gd name="T23" fmla="*/ 1218 h 1218"/>
              <a:gd name="T24" fmla="*/ 407 w 1375"/>
              <a:gd name="T25" fmla="*/ 1218 h 1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75" h="1218">
                <a:moveTo>
                  <a:pt x="407" y="1218"/>
                </a:moveTo>
                <a:cubicBezTo>
                  <a:pt x="368" y="1218"/>
                  <a:pt x="319" y="1190"/>
                  <a:pt x="299" y="1156"/>
                </a:cubicBezTo>
                <a:cubicBezTo>
                  <a:pt x="19" y="671"/>
                  <a:pt x="19" y="671"/>
                  <a:pt x="19" y="671"/>
                </a:cubicBezTo>
                <a:cubicBezTo>
                  <a:pt x="0" y="637"/>
                  <a:pt x="0" y="581"/>
                  <a:pt x="19" y="547"/>
                </a:cubicBezTo>
                <a:cubicBezTo>
                  <a:pt x="299" y="62"/>
                  <a:pt x="299" y="62"/>
                  <a:pt x="299" y="62"/>
                </a:cubicBezTo>
                <a:cubicBezTo>
                  <a:pt x="319" y="28"/>
                  <a:pt x="368" y="0"/>
                  <a:pt x="407" y="0"/>
                </a:cubicBezTo>
                <a:cubicBezTo>
                  <a:pt x="967" y="0"/>
                  <a:pt x="967" y="0"/>
                  <a:pt x="967" y="0"/>
                </a:cubicBezTo>
                <a:cubicBezTo>
                  <a:pt x="1007" y="0"/>
                  <a:pt x="1055" y="28"/>
                  <a:pt x="1075" y="62"/>
                </a:cubicBezTo>
                <a:cubicBezTo>
                  <a:pt x="1355" y="547"/>
                  <a:pt x="1355" y="547"/>
                  <a:pt x="1355" y="547"/>
                </a:cubicBezTo>
                <a:cubicBezTo>
                  <a:pt x="1375" y="581"/>
                  <a:pt x="1375" y="637"/>
                  <a:pt x="1355" y="671"/>
                </a:cubicBezTo>
                <a:cubicBezTo>
                  <a:pt x="1075" y="1156"/>
                  <a:pt x="1075" y="1156"/>
                  <a:pt x="1075" y="1156"/>
                </a:cubicBezTo>
                <a:cubicBezTo>
                  <a:pt x="1055" y="1190"/>
                  <a:pt x="1007" y="1218"/>
                  <a:pt x="967" y="1218"/>
                </a:cubicBezTo>
                <a:lnTo>
                  <a:pt x="407" y="1218"/>
                </a:lnTo>
                <a:close/>
              </a:path>
            </a:pathLst>
          </a:custGeom>
          <a:solidFill>
            <a:srgbClr val="C00000"/>
          </a:solidFill>
          <a:ln w="19050">
            <a:noFill/>
            <a:prstDash val="solid"/>
          </a:ln>
          <a:effectLst>
            <a:outerShdw blurRad="609600" dist="304800" dir="2700000" algn="tl" rotWithShape="0">
              <a:schemeClr val="accent1">
                <a:lumMod val="50000"/>
                <a:alpha val="66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solidFill>
                <a:schemeClr val="bg1"/>
              </a:solidFill>
              <a:cs typeface="+mn-ea"/>
              <a:sym typeface="+mn-lt"/>
            </a:endParaRPr>
          </a:p>
        </p:txBody>
      </p:sp>
      <p:grpSp>
        <p:nvGrpSpPr>
          <p:cNvPr id="63" name="组合 62"/>
          <p:cNvGrpSpPr/>
          <p:nvPr/>
        </p:nvGrpSpPr>
        <p:grpSpPr>
          <a:xfrm>
            <a:off x="4150814" y="3205237"/>
            <a:ext cx="361950" cy="460375"/>
            <a:chOff x="4040188" y="3198813"/>
            <a:chExt cx="361950" cy="460375"/>
          </a:xfrm>
          <a:effectLst/>
        </p:grpSpPr>
        <p:sp>
          <p:nvSpPr>
            <p:cNvPr id="64" name="Freeform 5"/>
            <p:cNvSpPr>
              <a:spLocks/>
            </p:cNvSpPr>
            <p:nvPr/>
          </p:nvSpPr>
          <p:spPr bwMode="auto">
            <a:xfrm>
              <a:off x="4086226" y="3321050"/>
              <a:ext cx="269875" cy="338138"/>
            </a:xfrm>
            <a:custGeom>
              <a:avLst/>
              <a:gdLst>
                <a:gd name="T0" fmla="*/ 170 w 170"/>
                <a:gd name="T1" fmla="*/ 0 h 213"/>
                <a:gd name="T2" fmla="*/ 170 w 170"/>
                <a:gd name="T3" fmla="*/ 213 h 213"/>
                <a:gd name="T4" fmla="*/ 0 w 170"/>
                <a:gd name="T5" fmla="*/ 213 h 213"/>
                <a:gd name="T6" fmla="*/ 0 w 170"/>
                <a:gd name="T7" fmla="*/ 0 h 213"/>
              </a:gdLst>
              <a:ahLst/>
              <a:cxnLst>
                <a:cxn ang="0">
                  <a:pos x="T0" y="T1"/>
                </a:cxn>
                <a:cxn ang="0">
                  <a:pos x="T2" y="T3"/>
                </a:cxn>
                <a:cxn ang="0">
                  <a:pos x="T4" y="T5"/>
                </a:cxn>
                <a:cxn ang="0">
                  <a:pos x="T6" y="T7"/>
                </a:cxn>
              </a:cxnLst>
              <a:rect l="0" t="0" r="r" b="b"/>
              <a:pathLst>
                <a:path w="170" h="213">
                  <a:moveTo>
                    <a:pt x="170" y="0"/>
                  </a:moveTo>
                  <a:lnTo>
                    <a:pt x="170" y="213"/>
                  </a:lnTo>
                  <a:lnTo>
                    <a:pt x="0" y="213"/>
                  </a:lnTo>
                  <a:lnTo>
                    <a:pt x="0" y="0"/>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65" name="Line 6"/>
            <p:cNvSpPr>
              <a:spLocks noChangeShapeType="1"/>
            </p:cNvSpPr>
            <p:nvPr/>
          </p:nvSpPr>
          <p:spPr bwMode="auto">
            <a:xfrm>
              <a:off x="4040188" y="3275013"/>
              <a:ext cx="361950" cy="0"/>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66" name="Rectangle 7"/>
            <p:cNvSpPr>
              <a:spLocks noChangeArrowheads="1"/>
            </p:cNvSpPr>
            <p:nvPr/>
          </p:nvSpPr>
          <p:spPr bwMode="auto">
            <a:xfrm>
              <a:off x="4160838" y="3198813"/>
              <a:ext cx="120650" cy="76200"/>
            </a:xfrm>
            <a:prstGeom prst="rect">
              <a:avLst/>
            </a:pr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67" name="Line 8"/>
            <p:cNvSpPr>
              <a:spLocks noChangeShapeType="1"/>
            </p:cNvSpPr>
            <p:nvPr/>
          </p:nvSpPr>
          <p:spPr bwMode="auto">
            <a:xfrm>
              <a:off x="4176713" y="3367088"/>
              <a:ext cx="0" cy="215900"/>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68" name="Line 9"/>
            <p:cNvSpPr>
              <a:spLocks noChangeShapeType="1"/>
            </p:cNvSpPr>
            <p:nvPr/>
          </p:nvSpPr>
          <p:spPr bwMode="auto">
            <a:xfrm>
              <a:off x="4267201" y="3367088"/>
              <a:ext cx="0" cy="215900"/>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grpSp>
      <p:grpSp>
        <p:nvGrpSpPr>
          <p:cNvPr id="69" name="组合 68"/>
          <p:cNvGrpSpPr/>
          <p:nvPr/>
        </p:nvGrpSpPr>
        <p:grpSpPr>
          <a:xfrm>
            <a:off x="7625850" y="3175075"/>
            <a:ext cx="482600" cy="414337"/>
            <a:chOff x="5213351" y="3214688"/>
            <a:chExt cx="482600" cy="414337"/>
          </a:xfrm>
          <a:effectLst/>
        </p:grpSpPr>
        <p:sp>
          <p:nvSpPr>
            <p:cNvPr id="70" name="Freeform 10"/>
            <p:cNvSpPr>
              <a:spLocks/>
            </p:cNvSpPr>
            <p:nvPr/>
          </p:nvSpPr>
          <p:spPr bwMode="auto">
            <a:xfrm>
              <a:off x="5229226" y="3413125"/>
              <a:ext cx="450850" cy="215900"/>
            </a:xfrm>
            <a:custGeom>
              <a:avLst/>
              <a:gdLst>
                <a:gd name="T0" fmla="*/ 284 w 284"/>
                <a:gd name="T1" fmla="*/ 0 h 136"/>
                <a:gd name="T2" fmla="*/ 265 w 284"/>
                <a:gd name="T3" fmla="*/ 136 h 136"/>
                <a:gd name="T4" fmla="*/ 19 w 284"/>
                <a:gd name="T5" fmla="*/ 136 h 136"/>
                <a:gd name="T6" fmla="*/ 0 w 284"/>
                <a:gd name="T7" fmla="*/ 0 h 136"/>
              </a:gdLst>
              <a:ahLst/>
              <a:cxnLst>
                <a:cxn ang="0">
                  <a:pos x="T0" y="T1"/>
                </a:cxn>
                <a:cxn ang="0">
                  <a:pos x="T2" y="T3"/>
                </a:cxn>
                <a:cxn ang="0">
                  <a:pos x="T4" y="T5"/>
                </a:cxn>
                <a:cxn ang="0">
                  <a:pos x="T6" y="T7"/>
                </a:cxn>
              </a:cxnLst>
              <a:rect l="0" t="0" r="r" b="b"/>
              <a:pathLst>
                <a:path w="284" h="136">
                  <a:moveTo>
                    <a:pt x="284" y="0"/>
                  </a:moveTo>
                  <a:lnTo>
                    <a:pt x="265" y="136"/>
                  </a:lnTo>
                  <a:lnTo>
                    <a:pt x="19" y="136"/>
                  </a:lnTo>
                  <a:lnTo>
                    <a:pt x="0" y="0"/>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71" name="Freeform 11"/>
            <p:cNvSpPr>
              <a:spLocks/>
            </p:cNvSpPr>
            <p:nvPr/>
          </p:nvSpPr>
          <p:spPr bwMode="auto">
            <a:xfrm>
              <a:off x="5213351" y="3367088"/>
              <a:ext cx="482600" cy="0"/>
            </a:xfrm>
            <a:custGeom>
              <a:avLst/>
              <a:gdLst>
                <a:gd name="T0" fmla="*/ 0 w 304"/>
                <a:gd name="T1" fmla="*/ 152 w 304"/>
                <a:gd name="T2" fmla="*/ 304 w 304"/>
              </a:gdLst>
              <a:ahLst/>
              <a:cxnLst>
                <a:cxn ang="0">
                  <a:pos x="T0" y="0"/>
                </a:cxn>
                <a:cxn ang="0">
                  <a:pos x="T1" y="0"/>
                </a:cxn>
                <a:cxn ang="0">
                  <a:pos x="T2" y="0"/>
                </a:cxn>
              </a:cxnLst>
              <a:rect l="0" t="0" r="r" b="b"/>
              <a:pathLst>
                <a:path w="304">
                  <a:moveTo>
                    <a:pt x="0" y="0"/>
                  </a:moveTo>
                  <a:lnTo>
                    <a:pt x="152" y="0"/>
                  </a:lnTo>
                  <a:lnTo>
                    <a:pt x="304" y="0"/>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72" name="Line 12"/>
            <p:cNvSpPr>
              <a:spLocks noChangeShapeType="1"/>
            </p:cNvSpPr>
            <p:nvPr/>
          </p:nvSpPr>
          <p:spPr bwMode="auto">
            <a:xfrm>
              <a:off x="5394326" y="3459163"/>
              <a:ext cx="15875" cy="92075"/>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73" name="Line 13"/>
            <p:cNvSpPr>
              <a:spLocks noChangeShapeType="1"/>
            </p:cNvSpPr>
            <p:nvPr/>
          </p:nvSpPr>
          <p:spPr bwMode="auto">
            <a:xfrm flipH="1">
              <a:off x="5499101" y="3459163"/>
              <a:ext cx="15875" cy="92075"/>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sp>
          <p:nvSpPr>
            <p:cNvPr id="74" name="Line 14"/>
            <p:cNvSpPr>
              <a:spLocks noChangeShapeType="1"/>
            </p:cNvSpPr>
            <p:nvPr/>
          </p:nvSpPr>
          <p:spPr bwMode="auto">
            <a:xfrm flipH="1">
              <a:off x="5454651" y="3214688"/>
              <a:ext cx="104775" cy="152400"/>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solidFill>
                  <a:schemeClr val="bg1"/>
                </a:solidFill>
                <a:cs typeface="+mn-ea"/>
                <a:sym typeface="+mn-lt"/>
              </a:endParaRPr>
            </a:p>
          </p:txBody>
        </p:sp>
      </p:grpSp>
      <p:grpSp>
        <p:nvGrpSpPr>
          <p:cNvPr id="75" name="组合 74"/>
          <p:cNvGrpSpPr/>
          <p:nvPr/>
        </p:nvGrpSpPr>
        <p:grpSpPr>
          <a:xfrm>
            <a:off x="1415592" y="3196821"/>
            <a:ext cx="2299620" cy="1060174"/>
            <a:chOff x="1464698" y="3483456"/>
            <a:chExt cx="2299620" cy="1060174"/>
          </a:xfrm>
        </p:grpSpPr>
        <p:sp>
          <p:nvSpPr>
            <p:cNvPr id="76" name="文本框 75"/>
            <p:cNvSpPr txBox="1"/>
            <p:nvPr/>
          </p:nvSpPr>
          <p:spPr bwMode="auto">
            <a:xfrm>
              <a:off x="1616808" y="3731100"/>
              <a:ext cx="1995400" cy="812530"/>
            </a:xfrm>
            <a:prstGeom prst="rect">
              <a:avLst/>
            </a:prstGeom>
            <a:noFill/>
          </p:spPr>
          <p:txBody>
            <a:bodyPr wrap="square">
              <a:spAutoFit/>
            </a:bodyPr>
            <a:lstStyle/>
            <a:p>
              <a:pPr algn="ctr">
                <a:lnSpc>
                  <a:spcPct val="130000"/>
                </a:lnSpc>
                <a:defRPr/>
              </a:pPr>
              <a:r>
                <a:rPr lang="zh-CN" altLang="en-US" sz="1200" dirty="0">
                  <a:solidFill>
                    <a:schemeClr val="bg1"/>
                  </a:solidFill>
                  <a:cs typeface="+mn-ea"/>
                  <a:sym typeface="+mn-lt"/>
                </a:rPr>
                <a:t>为客户提供有效服务，是我们工作的方向和价值评价的标尺。</a:t>
              </a:r>
            </a:p>
          </p:txBody>
        </p:sp>
        <p:sp>
          <p:nvSpPr>
            <p:cNvPr id="77" name="文本框 76"/>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bg1"/>
                  </a:solidFill>
                  <a:cs typeface="+mn-ea"/>
                  <a:sym typeface="+mn-lt"/>
                </a:rPr>
                <a:t>在此添加标题</a:t>
              </a:r>
            </a:p>
          </p:txBody>
        </p:sp>
      </p:grpSp>
      <p:grpSp>
        <p:nvGrpSpPr>
          <p:cNvPr id="78" name="组合 77"/>
          <p:cNvGrpSpPr/>
          <p:nvPr/>
        </p:nvGrpSpPr>
        <p:grpSpPr>
          <a:xfrm>
            <a:off x="4951722" y="3196821"/>
            <a:ext cx="2299620" cy="1046324"/>
            <a:chOff x="1464698" y="3483456"/>
            <a:chExt cx="2299620" cy="1046324"/>
          </a:xfrm>
        </p:grpSpPr>
        <p:sp>
          <p:nvSpPr>
            <p:cNvPr id="79" name="文本框 78"/>
            <p:cNvSpPr txBox="1"/>
            <p:nvPr/>
          </p:nvSpPr>
          <p:spPr bwMode="auto">
            <a:xfrm>
              <a:off x="1616808" y="3731100"/>
              <a:ext cx="1995400" cy="798680"/>
            </a:xfrm>
            <a:prstGeom prst="rect">
              <a:avLst/>
            </a:prstGeom>
            <a:noFill/>
          </p:spPr>
          <p:txBody>
            <a:bodyPr wrap="square">
              <a:spAutoFit/>
            </a:bodyPr>
            <a:lstStyle/>
            <a:p>
              <a:pPr algn="ctr">
                <a:lnSpc>
                  <a:spcPct val="130000"/>
                </a:lnSpc>
                <a:defRPr/>
              </a:pPr>
              <a:r>
                <a:rPr lang="zh-CN" altLang="en-US" sz="1200" dirty="0">
                  <a:solidFill>
                    <a:schemeClr val="bg1"/>
                  </a:solidFill>
                  <a:cs typeface="+mn-ea"/>
                  <a:sym typeface="+mn-lt"/>
                </a:rPr>
                <a:t>为客户提供有效服务，是我们工作的方向和价值评价的标尺。</a:t>
              </a:r>
            </a:p>
          </p:txBody>
        </p:sp>
        <p:sp>
          <p:nvSpPr>
            <p:cNvPr id="80" name="文本框 79"/>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bg1"/>
                  </a:solidFill>
                  <a:cs typeface="+mn-ea"/>
                  <a:sym typeface="+mn-lt"/>
                </a:rPr>
                <a:t>在此添加标题</a:t>
              </a:r>
            </a:p>
          </p:txBody>
        </p:sp>
      </p:grpSp>
      <p:grpSp>
        <p:nvGrpSpPr>
          <p:cNvPr id="81" name="组合 80"/>
          <p:cNvGrpSpPr/>
          <p:nvPr/>
        </p:nvGrpSpPr>
        <p:grpSpPr>
          <a:xfrm>
            <a:off x="8476789" y="3196821"/>
            <a:ext cx="2299620" cy="1046324"/>
            <a:chOff x="1464698" y="3483456"/>
            <a:chExt cx="2299620" cy="1046324"/>
          </a:xfrm>
        </p:grpSpPr>
        <p:sp>
          <p:nvSpPr>
            <p:cNvPr id="82" name="文本框 81"/>
            <p:cNvSpPr txBox="1"/>
            <p:nvPr/>
          </p:nvSpPr>
          <p:spPr bwMode="auto">
            <a:xfrm>
              <a:off x="1616808" y="3731100"/>
              <a:ext cx="1995400" cy="798680"/>
            </a:xfrm>
            <a:prstGeom prst="rect">
              <a:avLst/>
            </a:prstGeom>
            <a:noFill/>
          </p:spPr>
          <p:txBody>
            <a:bodyPr wrap="square">
              <a:spAutoFit/>
            </a:bodyPr>
            <a:lstStyle/>
            <a:p>
              <a:pPr algn="ctr">
                <a:lnSpc>
                  <a:spcPct val="130000"/>
                </a:lnSpc>
                <a:defRPr/>
              </a:pPr>
              <a:r>
                <a:rPr lang="zh-CN" altLang="en-US" sz="1200" dirty="0">
                  <a:solidFill>
                    <a:schemeClr val="bg1"/>
                  </a:solidFill>
                  <a:cs typeface="+mn-ea"/>
                  <a:sym typeface="+mn-lt"/>
                </a:rPr>
                <a:t>为客户提供有效服务，是我们工作的方向和价值评价的标尺。</a:t>
              </a:r>
            </a:p>
          </p:txBody>
        </p:sp>
        <p:sp>
          <p:nvSpPr>
            <p:cNvPr id="83" name="文本框 82"/>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bg1"/>
                  </a:solidFill>
                  <a:cs typeface="+mn-ea"/>
                  <a:sym typeface="+mn-lt"/>
                </a:rPr>
                <a:t>在此添加标题</a:t>
              </a:r>
            </a:p>
          </p:txBody>
        </p:sp>
      </p:grpSp>
      <p:sp>
        <p:nvSpPr>
          <p:cNvPr id="84" name="文本框 83"/>
          <p:cNvSpPr txBox="1"/>
          <p:nvPr/>
        </p:nvSpPr>
        <p:spPr>
          <a:xfrm>
            <a:off x="2068908" y="2630642"/>
            <a:ext cx="992984" cy="584775"/>
          </a:xfrm>
          <a:prstGeom prst="rect">
            <a:avLst/>
          </a:prstGeom>
          <a:noFill/>
        </p:spPr>
        <p:txBody>
          <a:bodyPr wrap="square" rtlCol="0">
            <a:spAutoFit/>
          </a:bodyPr>
          <a:lstStyle/>
          <a:p>
            <a:pPr algn="ctr"/>
            <a:r>
              <a:rPr lang="en-US" altLang="zh-CN" sz="3200" dirty="0">
                <a:solidFill>
                  <a:schemeClr val="bg1"/>
                </a:solidFill>
                <a:cs typeface="+mn-ea"/>
                <a:sym typeface="+mn-lt"/>
              </a:rPr>
              <a:t>01</a:t>
            </a:r>
            <a:endParaRPr lang="zh-CN" altLang="en-US" sz="3200" dirty="0">
              <a:solidFill>
                <a:schemeClr val="bg1"/>
              </a:solidFill>
              <a:cs typeface="+mn-ea"/>
              <a:sym typeface="+mn-lt"/>
            </a:endParaRPr>
          </a:p>
        </p:txBody>
      </p:sp>
      <p:sp>
        <p:nvSpPr>
          <p:cNvPr id="85" name="文本框 84"/>
          <p:cNvSpPr txBox="1"/>
          <p:nvPr/>
        </p:nvSpPr>
        <p:spPr>
          <a:xfrm>
            <a:off x="5606834" y="2630642"/>
            <a:ext cx="992984" cy="584775"/>
          </a:xfrm>
          <a:prstGeom prst="rect">
            <a:avLst/>
          </a:prstGeom>
          <a:noFill/>
        </p:spPr>
        <p:txBody>
          <a:bodyPr wrap="square" rtlCol="0">
            <a:spAutoFit/>
          </a:bodyPr>
          <a:lstStyle/>
          <a:p>
            <a:pPr algn="ctr"/>
            <a:r>
              <a:rPr lang="en-US" altLang="zh-CN" sz="3200" dirty="0">
                <a:solidFill>
                  <a:schemeClr val="bg1"/>
                </a:solidFill>
                <a:cs typeface="+mn-ea"/>
                <a:sym typeface="+mn-lt"/>
              </a:rPr>
              <a:t>02</a:t>
            </a:r>
            <a:endParaRPr lang="zh-CN" altLang="en-US" sz="3200" dirty="0">
              <a:solidFill>
                <a:schemeClr val="bg1"/>
              </a:solidFill>
              <a:cs typeface="+mn-ea"/>
              <a:sym typeface="+mn-lt"/>
            </a:endParaRPr>
          </a:p>
        </p:txBody>
      </p:sp>
      <p:sp>
        <p:nvSpPr>
          <p:cNvPr id="86" name="文本框 85"/>
          <p:cNvSpPr txBox="1"/>
          <p:nvPr/>
        </p:nvSpPr>
        <p:spPr>
          <a:xfrm>
            <a:off x="9125728" y="2630642"/>
            <a:ext cx="992984" cy="584775"/>
          </a:xfrm>
          <a:prstGeom prst="rect">
            <a:avLst/>
          </a:prstGeom>
          <a:noFill/>
        </p:spPr>
        <p:txBody>
          <a:bodyPr wrap="square" rtlCol="0">
            <a:spAutoFit/>
          </a:bodyPr>
          <a:lstStyle/>
          <a:p>
            <a:pPr algn="ctr"/>
            <a:r>
              <a:rPr lang="en-US" altLang="zh-CN" sz="3200" dirty="0">
                <a:solidFill>
                  <a:schemeClr val="bg1"/>
                </a:solidFill>
                <a:cs typeface="+mn-ea"/>
                <a:sym typeface="+mn-lt"/>
              </a:rPr>
              <a:t>03</a:t>
            </a:r>
            <a:endParaRPr lang="zh-CN" altLang="en-US" sz="3200" dirty="0">
              <a:solidFill>
                <a:schemeClr val="bg1"/>
              </a:solidFill>
              <a:cs typeface="+mn-ea"/>
              <a:sym typeface="+mn-lt"/>
            </a:endParaRPr>
          </a:p>
        </p:txBody>
      </p:sp>
      <p:grpSp>
        <p:nvGrpSpPr>
          <p:cNvPr id="87" name="组合 86"/>
          <p:cNvGrpSpPr/>
          <p:nvPr/>
        </p:nvGrpSpPr>
        <p:grpSpPr>
          <a:xfrm>
            <a:off x="1291427" y="5326743"/>
            <a:ext cx="9609146" cy="621529"/>
            <a:chOff x="1702990" y="5445125"/>
            <a:chExt cx="8786022" cy="621529"/>
          </a:xfrm>
        </p:grpSpPr>
        <p:cxnSp>
          <p:nvCxnSpPr>
            <p:cNvPr id="88" name="直接连接符 87"/>
            <p:cNvCxnSpPr/>
            <p:nvPr/>
          </p:nvCxnSpPr>
          <p:spPr>
            <a:xfrm>
              <a:off x="1839176" y="5445125"/>
              <a:ext cx="8513649"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89" name="文本框 88"/>
            <p:cNvSpPr txBox="1"/>
            <p:nvPr/>
          </p:nvSpPr>
          <p:spPr>
            <a:xfrm>
              <a:off x="1702990" y="5531123"/>
              <a:ext cx="8786022" cy="535531"/>
            </a:xfrm>
            <a:prstGeom prst="rect">
              <a:avLst/>
            </a:prstGeom>
            <a:noFill/>
          </p:spPr>
          <p:txBody>
            <a:bodyPr wrap="square" rtlCol="0">
              <a:spAutoFit/>
            </a:bodyPr>
            <a:lstStyle>
              <a:defPPr>
                <a:defRPr lang="zh-CN"/>
              </a:defPPr>
              <a:lvl1pPr algn="ctr">
                <a:lnSpc>
                  <a:spcPct val="120000"/>
                </a:lnSpc>
                <a:defRPr sz="1400" spc="100">
                  <a:solidFill>
                    <a:prstClr val="black">
                      <a:lumMod val="50000"/>
                      <a:lumOff val="50000"/>
                    </a:prstClr>
                  </a:solidFill>
                  <a:latin typeface="方正正纤黑简体" panose="02000000000000000000" pitchFamily="2" charset="-122"/>
                  <a:ea typeface="方正正纤黑简体" panose="02000000000000000000" pitchFamily="2" charset="-122"/>
                </a:defRPr>
              </a:lvl1pPr>
            </a:lstStyle>
            <a:p>
              <a:r>
                <a:rPr lang="zh-CN" altLang="en-US" sz="1200" dirty="0">
                  <a:solidFill>
                    <a:schemeClr val="tx1">
                      <a:lumMod val="75000"/>
                      <a:lumOff val="25000"/>
                    </a:schemeClr>
                  </a:solidFill>
                  <a:cs typeface="+mn-ea"/>
                  <a:sym typeface="+mn-lt"/>
                </a:rPr>
                <a:t>为客户提供有效服务，是我们工作的方向和价值评价的标尺，成就客户就是成就我们自己。为客户提供有效服务，是我们工作的方向和价值评价的标尺，成就客户就是成就我们自己。</a:t>
              </a:r>
              <a:endParaRPr lang="zh-CN" altLang="en-US" sz="1200" dirty="0">
                <a:solidFill>
                  <a:schemeClr val="tx1">
                    <a:lumMod val="75000"/>
                    <a:lumOff val="25000"/>
                  </a:schemeClr>
                </a:solidFill>
                <a:latin typeface="+mn-lt"/>
                <a:ea typeface="+mn-ea"/>
                <a:cs typeface="+mn-ea"/>
                <a:sym typeface="+mn-lt"/>
              </a:endParaRPr>
            </a:p>
          </p:txBody>
        </p:sp>
      </p:grpSp>
    </p:spTree>
    <p:extLst>
      <p:ext uri="{BB962C8B-B14F-4D97-AF65-F5344CB8AC3E}">
        <p14:creationId xmlns:p14="http://schemas.microsoft.com/office/powerpoint/2010/main" val="322879480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grpId="0" nodeType="afterEffect" p14:presetBounceEnd="40000">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14:bounceEnd="40000">
                                          <p:cBhvr additive="base">
                                            <p:cTn id="7" dur="500" fill="hold"/>
                                            <p:tgtEl>
                                              <p:spTgt spid="60"/>
                                            </p:tgtEl>
                                            <p:attrNameLst>
                                              <p:attrName>ppt_x</p:attrName>
                                            </p:attrNameLst>
                                          </p:cBhvr>
                                          <p:tavLst>
                                            <p:tav tm="0">
                                              <p:val>
                                                <p:strVal val="#ppt_x"/>
                                              </p:val>
                                            </p:tav>
                                            <p:tav tm="100000">
                                              <p:val>
                                                <p:strVal val="#ppt_x"/>
                                              </p:val>
                                            </p:tav>
                                          </p:tavLst>
                                        </p:anim>
                                        <p:anim calcmode="lin" valueType="num" p14:bounceEnd="40000">
                                          <p:cBhvr additive="base">
                                            <p:cTn id="8" dur="500" fill="hold"/>
                                            <p:tgtEl>
                                              <p:spTgt spid="60"/>
                                            </p:tgtEl>
                                            <p:attrNameLst>
                                              <p:attrName>ppt_y</p:attrName>
                                            </p:attrNameLst>
                                          </p:cBhvr>
                                          <p:tavLst>
                                            <p:tav tm="0">
                                              <p:val>
                                                <p:strVal val="1+#ppt_h/2"/>
                                              </p:val>
                                            </p:tav>
                                            <p:tav tm="100000">
                                              <p:val>
                                                <p:strVal val="#ppt_y"/>
                                              </p:val>
                                            </p:tav>
                                          </p:tavLst>
                                        </p:anim>
                                      </p:childTnLst>
                                    </p:cTn>
                                  </p:par>
                                  <p:par>
                                    <p:cTn id="9" presetID="2" presetClass="entr" presetSubtype="4" accel="60000" fill="hold" grpId="0" nodeType="withEffect" p14:presetBounceEnd="40000">
                                      <p:stCondLst>
                                        <p:cond delay="200"/>
                                      </p:stCondLst>
                                      <p:childTnLst>
                                        <p:set>
                                          <p:cBhvr>
                                            <p:cTn id="10" dur="1" fill="hold">
                                              <p:stCondLst>
                                                <p:cond delay="0"/>
                                              </p:stCondLst>
                                            </p:cTn>
                                            <p:tgtEl>
                                              <p:spTgt spid="61"/>
                                            </p:tgtEl>
                                            <p:attrNameLst>
                                              <p:attrName>style.visibility</p:attrName>
                                            </p:attrNameLst>
                                          </p:cBhvr>
                                          <p:to>
                                            <p:strVal val="visible"/>
                                          </p:to>
                                        </p:set>
                                        <p:anim calcmode="lin" valueType="num" p14:bounceEnd="40000">
                                          <p:cBhvr additive="base">
                                            <p:cTn id="11" dur="500" fill="hold"/>
                                            <p:tgtEl>
                                              <p:spTgt spid="61"/>
                                            </p:tgtEl>
                                            <p:attrNameLst>
                                              <p:attrName>ppt_x</p:attrName>
                                            </p:attrNameLst>
                                          </p:cBhvr>
                                          <p:tavLst>
                                            <p:tav tm="0">
                                              <p:val>
                                                <p:strVal val="#ppt_x"/>
                                              </p:val>
                                            </p:tav>
                                            <p:tav tm="100000">
                                              <p:val>
                                                <p:strVal val="#ppt_x"/>
                                              </p:val>
                                            </p:tav>
                                          </p:tavLst>
                                        </p:anim>
                                        <p:anim calcmode="lin" valueType="num" p14:bounceEnd="40000">
                                          <p:cBhvr additive="base">
                                            <p:cTn id="12" dur="500" fill="hold"/>
                                            <p:tgtEl>
                                              <p:spTgt spid="61"/>
                                            </p:tgtEl>
                                            <p:attrNameLst>
                                              <p:attrName>ppt_y</p:attrName>
                                            </p:attrNameLst>
                                          </p:cBhvr>
                                          <p:tavLst>
                                            <p:tav tm="0">
                                              <p:val>
                                                <p:strVal val="1+#ppt_h/2"/>
                                              </p:val>
                                            </p:tav>
                                            <p:tav tm="100000">
                                              <p:val>
                                                <p:strVal val="#ppt_y"/>
                                              </p:val>
                                            </p:tav>
                                          </p:tavLst>
                                        </p:anim>
                                      </p:childTnLst>
                                    </p:cTn>
                                  </p:par>
                                  <p:par>
                                    <p:cTn id="13" presetID="2" presetClass="entr" presetSubtype="4" accel="60000" fill="hold" grpId="0" nodeType="withEffect" p14:presetBounceEnd="40000">
                                      <p:stCondLst>
                                        <p:cond delay="400"/>
                                      </p:stCondLst>
                                      <p:childTnLst>
                                        <p:set>
                                          <p:cBhvr>
                                            <p:cTn id="14" dur="1" fill="hold">
                                              <p:stCondLst>
                                                <p:cond delay="0"/>
                                              </p:stCondLst>
                                            </p:cTn>
                                            <p:tgtEl>
                                              <p:spTgt spid="62"/>
                                            </p:tgtEl>
                                            <p:attrNameLst>
                                              <p:attrName>style.visibility</p:attrName>
                                            </p:attrNameLst>
                                          </p:cBhvr>
                                          <p:to>
                                            <p:strVal val="visible"/>
                                          </p:to>
                                        </p:set>
                                        <p:anim calcmode="lin" valueType="num" p14:bounceEnd="40000">
                                          <p:cBhvr additive="base">
                                            <p:cTn id="15" dur="500" fill="hold"/>
                                            <p:tgtEl>
                                              <p:spTgt spid="62"/>
                                            </p:tgtEl>
                                            <p:attrNameLst>
                                              <p:attrName>ppt_x</p:attrName>
                                            </p:attrNameLst>
                                          </p:cBhvr>
                                          <p:tavLst>
                                            <p:tav tm="0">
                                              <p:val>
                                                <p:strVal val="#ppt_x"/>
                                              </p:val>
                                            </p:tav>
                                            <p:tav tm="100000">
                                              <p:val>
                                                <p:strVal val="#ppt_x"/>
                                              </p:val>
                                            </p:tav>
                                          </p:tavLst>
                                        </p:anim>
                                        <p:anim calcmode="lin" valueType="num" p14:bounceEnd="40000">
                                          <p:cBhvr additive="base">
                                            <p:cTn id="16" dur="500" fill="hold"/>
                                            <p:tgtEl>
                                              <p:spTgt spid="62"/>
                                            </p:tgtEl>
                                            <p:attrNameLst>
                                              <p:attrName>ppt_y</p:attrName>
                                            </p:attrNameLst>
                                          </p:cBhvr>
                                          <p:tavLst>
                                            <p:tav tm="0">
                                              <p:val>
                                                <p:strVal val="1+#ppt_h/2"/>
                                              </p:val>
                                            </p:tav>
                                            <p:tav tm="100000">
                                              <p:val>
                                                <p:strVal val="#ppt_y"/>
                                              </p:val>
                                            </p:tav>
                                          </p:tavLst>
                                        </p:anim>
                                      </p:childTnLst>
                                    </p:cTn>
                                  </p:par>
                                </p:childTnLst>
                              </p:cTn>
                            </p:par>
                            <p:par>
                              <p:cTn id="17" fill="hold">
                                <p:stCondLst>
                                  <p:cond delay="900"/>
                                </p:stCondLst>
                                <p:childTnLst>
                                  <p:par>
                                    <p:cTn id="18" presetID="45" presetClass="entr" presetSubtype="0" fill="hold" grpId="0" nodeType="after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500"/>
                                            <p:tgtEl>
                                              <p:spTgt spid="58"/>
                                            </p:tgtEl>
                                          </p:cBhvr>
                                        </p:animEffect>
                                        <p:anim calcmode="lin" valueType="num">
                                          <p:cBhvr>
                                            <p:cTn id="21" dur="500" fill="hold"/>
                                            <p:tgtEl>
                                              <p:spTgt spid="58"/>
                                            </p:tgtEl>
                                            <p:attrNameLst>
                                              <p:attrName>ppt_w</p:attrName>
                                            </p:attrNameLst>
                                          </p:cBhvr>
                                          <p:tavLst>
                                            <p:tav tm="0" fmla="#ppt_w*sin(2.5*pi*$)">
                                              <p:val>
                                                <p:fltVal val="0"/>
                                              </p:val>
                                            </p:tav>
                                            <p:tav tm="100000">
                                              <p:val>
                                                <p:fltVal val="1"/>
                                              </p:val>
                                            </p:tav>
                                          </p:tavLst>
                                        </p:anim>
                                        <p:anim calcmode="lin" valueType="num">
                                          <p:cBhvr>
                                            <p:cTn id="22" dur="500" fill="hold"/>
                                            <p:tgtEl>
                                              <p:spTgt spid="58"/>
                                            </p:tgtEl>
                                            <p:attrNameLst>
                                              <p:attrName>ppt_h</p:attrName>
                                            </p:attrNameLst>
                                          </p:cBhvr>
                                          <p:tavLst>
                                            <p:tav tm="0">
                                              <p:val>
                                                <p:strVal val="#ppt_h"/>
                                              </p:val>
                                            </p:tav>
                                            <p:tav tm="100000">
                                              <p:val>
                                                <p:strVal val="#ppt_h"/>
                                              </p:val>
                                            </p:tav>
                                          </p:tavLst>
                                        </p:anim>
                                      </p:childTnLst>
                                    </p:cTn>
                                  </p:par>
                                  <p:par>
                                    <p:cTn id="23" presetID="53" presetClass="entr" presetSubtype="16"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p:cTn id="25" dur="500" fill="hold"/>
                                            <p:tgtEl>
                                              <p:spTgt spid="63"/>
                                            </p:tgtEl>
                                            <p:attrNameLst>
                                              <p:attrName>ppt_w</p:attrName>
                                            </p:attrNameLst>
                                          </p:cBhvr>
                                          <p:tavLst>
                                            <p:tav tm="0">
                                              <p:val>
                                                <p:fltVal val="0"/>
                                              </p:val>
                                            </p:tav>
                                            <p:tav tm="100000">
                                              <p:val>
                                                <p:strVal val="#ppt_w"/>
                                              </p:val>
                                            </p:tav>
                                          </p:tavLst>
                                        </p:anim>
                                        <p:anim calcmode="lin" valueType="num">
                                          <p:cBhvr>
                                            <p:cTn id="26" dur="500" fill="hold"/>
                                            <p:tgtEl>
                                              <p:spTgt spid="63"/>
                                            </p:tgtEl>
                                            <p:attrNameLst>
                                              <p:attrName>ppt_h</p:attrName>
                                            </p:attrNameLst>
                                          </p:cBhvr>
                                          <p:tavLst>
                                            <p:tav tm="0">
                                              <p:val>
                                                <p:fltVal val="0"/>
                                              </p:val>
                                            </p:tav>
                                            <p:tav tm="100000">
                                              <p:val>
                                                <p:strVal val="#ppt_h"/>
                                              </p:val>
                                            </p:tav>
                                          </p:tavLst>
                                        </p:anim>
                                        <p:animEffect transition="in" filter="fade">
                                          <p:cBhvr>
                                            <p:cTn id="27" dur="500"/>
                                            <p:tgtEl>
                                              <p:spTgt spid="63"/>
                                            </p:tgtEl>
                                          </p:cBhvr>
                                        </p:animEffect>
                                      </p:childTnLst>
                                    </p:cTn>
                                  </p:par>
                                </p:childTnLst>
                              </p:cTn>
                            </p:par>
                            <p:par>
                              <p:cTn id="28" fill="hold">
                                <p:stCondLst>
                                  <p:cond delay="1400"/>
                                </p:stCondLst>
                                <p:childTnLst>
                                  <p:par>
                                    <p:cTn id="29" presetID="45"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anim calcmode="lin" valueType="num">
                                          <p:cBhvr>
                                            <p:cTn id="32" dur="500" fill="hold"/>
                                            <p:tgtEl>
                                              <p:spTgt spid="59"/>
                                            </p:tgtEl>
                                            <p:attrNameLst>
                                              <p:attrName>ppt_w</p:attrName>
                                            </p:attrNameLst>
                                          </p:cBhvr>
                                          <p:tavLst>
                                            <p:tav tm="0" fmla="#ppt_w*sin(2.5*pi*$)">
                                              <p:val>
                                                <p:fltVal val="0"/>
                                              </p:val>
                                            </p:tav>
                                            <p:tav tm="100000">
                                              <p:val>
                                                <p:fltVal val="1"/>
                                              </p:val>
                                            </p:tav>
                                          </p:tavLst>
                                        </p:anim>
                                        <p:anim calcmode="lin" valueType="num">
                                          <p:cBhvr>
                                            <p:cTn id="33" dur="500" fill="hold"/>
                                            <p:tgtEl>
                                              <p:spTgt spid="59"/>
                                            </p:tgtEl>
                                            <p:attrNameLst>
                                              <p:attrName>ppt_h</p:attrName>
                                            </p:attrNameLst>
                                          </p:cBhvr>
                                          <p:tavLst>
                                            <p:tav tm="0">
                                              <p:val>
                                                <p:strVal val="#ppt_h"/>
                                              </p:val>
                                            </p:tav>
                                            <p:tav tm="100000">
                                              <p:val>
                                                <p:strVal val="#ppt_h"/>
                                              </p:val>
                                            </p:tav>
                                          </p:tavLst>
                                        </p:anim>
                                      </p:childTnLst>
                                    </p:cTn>
                                  </p:par>
                                  <p:par>
                                    <p:cTn id="34" presetID="53" presetClass="entr" presetSubtype="16" fill="hold" nodeType="withEffect">
                                      <p:stCondLst>
                                        <p:cond delay="0"/>
                                      </p:stCondLst>
                                      <p:childTnLst>
                                        <p:set>
                                          <p:cBhvr>
                                            <p:cTn id="35" dur="1" fill="hold">
                                              <p:stCondLst>
                                                <p:cond delay="0"/>
                                              </p:stCondLst>
                                            </p:cTn>
                                            <p:tgtEl>
                                              <p:spTgt spid="69"/>
                                            </p:tgtEl>
                                            <p:attrNameLst>
                                              <p:attrName>style.visibility</p:attrName>
                                            </p:attrNameLst>
                                          </p:cBhvr>
                                          <p:to>
                                            <p:strVal val="visible"/>
                                          </p:to>
                                        </p:set>
                                        <p:anim calcmode="lin" valueType="num">
                                          <p:cBhvr>
                                            <p:cTn id="36" dur="500" fill="hold"/>
                                            <p:tgtEl>
                                              <p:spTgt spid="69"/>
                                            </p:tgtEl>
                                            <p:attrNameLst>
                                              <p:attrName>ppt_w</p:attrName>
                                            </p:attrNameLst>
                                          </p:cBhvr>
                                          <p:tavLst>
                                            <p:tav tm="0">
                                              <p:val>
                                                <p:fltVal val="0"/>
                                              </p:val>
                                            </p:tav>
                                            <p:tav tm="100000">
                                              <p:val>
                                                <p:strVal val="#ppt_w"/>
                                              </p:val>
                                            </p:tav>
                                          </p:tavLst>
                                        </p:anim>
                                        <p:anim calcmode="lin" valueType="num">
                                          <p:cBhvr>
                                            <p:cTn id="37" dur="500" fill="hold"/>
                                            <p:tgtEl>
                                              <p:spTgt spid="69"/>
                                            </p:tgtEl>
                                            <p:attrNameLst>
                                              <p:attrName>ppt_h</p:attrName>
                                            </p:attrNameLst>
                                          </p:cBhvr>
                                          <p:tavLst>
                                            <p:tav tm="0">
                                              <p:val>
                                                <p:fltVal val="0"/>
                                              </p:val>
                                            </p:tav>
                                            <p:tav tm="100000">
                                              <p:val>
                                                <p:strVal val="#ppt_h"/>
                                              </p:val>
                                            </p:tav>
                                          </p:tavLst>
                                        </p:anim>
                                        <p:animEffect transition="in" filter="fade">
                                          <p:cBhvr>
                                            <p:cTn id="38" dur="500"/>
                                            <p:tgtEl>
                                              <p:spTgt spid="69"/>
                                            </p:tgtEl>
                                          </p:cBhvr>
                                        </p:animEffect>
                                      </p:childTnLst>
                                    </p:cTn>
                                  </p:par>
                                </p:childTnLst>
                              </p:cTn>
                            </p:par>
                            <p:par>
                              <p:cTn id="39" fill="hold">
                                <p:stCondLst>
                                  <p:cond delay="1900"/>
                                </p:stCondLst>
                                <p:childTnLst>
                                  <p:par>
                                    <p:cTn id="40" presetID="53" presetClass="entr" presetSubtype="16" fill="hold" grpId="0" nodeType="afterEffect">
                                      <p:stCondLst>
                                        <p:cond delay="0"/>
                                      </p:stCondLst>
                                      <p:iterate type="lt">
                                        <p:tmPct val="10000"/>
                                      </p:iterate>
                                      <p:childTnLst>
                                        <p:set>
                                          <p:cBhvr>
                                            <p:cTn id="41" dur="1" fill="hold">
                                              <p:stCondLst>
                                                <p:cond delay="0"/>
                                              </p:stCondLst>
                                            </p:cTn>
                                            <p:tgtEl>
                                              <p:spTgt spid="84"/>
                                            </p:tgtEl>
                                            <p:attrNameLst>
                                              <p:attrName>style.visibility</p:attrName>
                                            </p:attrNameLst>
                                          </p:cBhvr>
                                          <p:to>
                                            <p:strVal val="visible"/>
                                          </p:to>
                                        </p:set>
                                        <p:anim calcmode="lin" valueType="num">
                                          <p:cBhvr>
                                            <p:cTn id="42" dur="500" fill="hold"/>
                                            <p:tgtEl>
                                              <p:spTgt spid="84"/>
                                            </p:tgtEl>
                                            <p:attrNameLst>
                                              <p:attrName>ppt_w</p:attrName>
                                            </p:attrNameLst>
                                          </p:cBhvr>
                                          <p:tavLst>
                                            <p:tav tm="0">
                                              <p:val>
                                                <p:fltVal val="0"/>
                                              </p:val>
                                            </p:tav>
                                            <p:tav tm="100000">
                                              <p:val>
                                                <p:strVal val="#ppt_w"/>
                                              </p:val>
                                            </p:tav>
                                          </p:tavLst>
                                        </p:anim>
                                        <p:anim calcmode="lin" valueType="num">
                                          <p:cBhvr>
                                            <p:cTn id="43" dur="500" fill="hold"/>
                                            <p:tgtEl>
                                              <p:spTgt spid="84"/>
                                            </p:tgtEl>
                                            <p:attrNameLst>
                                              <p:attrName>ppt_h</p:attrName>
                                            </p:attrNameLst>
                                          </p:cBhvr>
                                          <p:tavLst>
                                            <p:tav tm="0">
                                              <p:val>
                                                <p:fltVal val="0"/>
                                              </p:val>
                                            </p:tav>
                                            <p:tav tm="100000">
                                              <p:val>
                                                <p:strVal val="#ppt_h"/>
                                              </p:val>
                                            </p:tav>
                                          </p:tavLst>
                                        </p:anim>
                                        <p:animEffect transition="in" filter="fade">
                                          <p:cBhvr>
                                            <p:cTn id="44" dur="500"/>
                                            <p:tgtEl>
                                              <p:spTgt spid="84"/>
                                            </p:tgtEl>
                                          </p:cBhvr>
                                        </p:animEffect>
                                      </p:childTnLst>
                                    </p:cTn>
                                  </p:par>
                                </p:childTnLst>
                              </p:cTn>
                            </p:par>
                            <p:par>
                              <p:cTn id="45" fill="hold">
                                <p:stCondLst>
                                  <p:cond delay="2450"/>
                                </p:stCondLst>
                                <p:childTnLst>
                                  <p:par>
                                    <p:cTn id="46" presetID="16" presetClass="entr" presetSubtype="37" fill="hold"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barn(outVertical)">
                                          <p:cBhvr>
                                            <p:cTn id="48" dur="500"/>
                                            <p:tgtEl>
                                              <p:spTgt spid="75"/>
                                            </p:tgtEl>
                                          </p:cBhvr>
                                        </p:animEffect>
                                      </p:childTnLst>
                                    </p:cTn>
                                  </p:par>
                                </p:childTnLst>
                              </p:cTn>
                            </p:par>
                            <p:par>
                              <p:cTn id="49" fill="hold">
                                <p:stCondLst>
                                  <p:cond delay="2950"/>
                                </p:stCondLst>
                                <p:childTnLst>
                                  <p:par>
                                    <p:cTn id="50" presetID="53" presetClass="entr" presetSubtype="16" fill="hold" grpId="0" nodeType="afterEffect">
                                      <p:stCondLst>
                                        <p:cond delay="0"/>
                                      </p:stCondLst>
                                      <p:iterate type="lt">
                                        <p:tmPct val="10000"/>
                                      </p:iterate>
                                      <p:childTnLst>
                                        <p:set>
                                          <p:cBhvr>
                                            <p:cTn id="51" dur="1" fill="hold">
                                              <p:stCondLst>
                                                <p:cond delay="0"/>
                                              </p:stCondLst>
                                            </p:cTn>
                                            <p:tgtEl>
                                              <p:spTgt spid="85"/>
                                            </p:tgtEl>
                                            <p:attrNameLst>
                                              <p:attrName>style.visibility</p:attrName>
                                            </p:attrNameLst>
                                          </p:cBhvr>
                                          <p:to>
                                            <p:strVal val="visible"/>
                                          </p:to>
                                        </p:set>
                                        <p:anim calcmode="lin" valueType="num">
                                          <p:cBhvr>
                                            <p:cTn id="52" dur="500" fill="hold"/>
                                            <p:tgtEl>
                                              <p:spTgt spid="85"/>
                                            </p:tgtEl>
                                            <p:attrNameLst>
                                              <p:attrName>ppt_w</p:attrName>
                                            </p:attrNameLst>
                                          </p:cBhvr>
                                          <p:tavLst>
                                            <p:tav tm="0">
                                              <p:val>
                                                <p:fltVal val="0"/>
                                              </p:val>
                                            </p:tav>
                                            <p:tav tm="100000">
                                              <p:val>
                                                <p:strVal val="#ppt_w"/>
                                              </p:val>
                                            </p:tav>
                                          </p:tavLst>
                                        </p:anim>
                                        <p:anim calcmode="lin" valueType="num">
                                          <p:cBhvr>
                                            <p:cTn id="53" dur="500" fill="hold"/>
                                            <p:tgtEl>
                                              <p:spTgt spid="85"/>
                                            </p:tgtEl>
                                            <p:attrNameLst>
                                              <p:attrName>ppt_h</p:attrName>
                                            </p:attrNameLst>
                                          </p:cBhvr>
                                          <p:tavLst>
                                            <p:tav tm="0">
                                              <p:val>
                                                <p:fltVal val="0"/>
                                              </p:val>
                                            </p:tav>
                                            <p:tav tm="100000">
                                              <p:val>
                                                <p:strVal val="#ppt_h"/>
                                              </p:val>
                                            </p:tav>
                                          </p:tavLst>
                                        </p:anim>
                                        <p:animEffect transition="in" filter="fade">
                                          <p:cBhvr>
                                            <p:cTn id="54" dur="500"/>
                                            <p:tgtEl>
                                              <p:spTgt spid="85"/>
                                            </p:tgtEl>
                                          </p:cBhvr>
                                        </p:animEffect>
                                      </p:childTnLst>
                                    </p:cTn>
                                  </p:par>
                                </p:childTnLst>
                              </p:cTn>
                            </p:par>
                            <p:par>
                              <p:cTn id="55" fill="hold">
                                <p:stCondLst>
                                  <p:cond delay="3500"/>
                                </p:stCondLst>
                                <p:childTnLst>
                                  <p:par>
                                    <p:cTn id="56" presetID="16" presetClass="entr" presetSubtype="37" fill="hold" nodeType="afterEffect">
                                      <p:stCondLst>
                                        <p:cond delay="0"/>
                                      </p:stCondLst>
                                      <p:childTnLst>
                                        <p:set>
                                          <p:cBhvr>
                                            <p:cTn id="57" dur="1" fill="hold">
                                              <p:stCondLst>
                                                <p:cond delay="0"/>
                                              </p:stCondLst>
                                            </p:cTn>
                                            <p:tgtEl>
                                              <p:spTgt spid="78"/>
                                            </p:tgtEl>
                                            <p:attrNameLst>
                                              <p:attrName>style.visibility</p:attrName>
                                            </p:attrNameLst>
                                          </p:cBhvr>
                                          <p:to>
                                            <p:strVal val="visible"/>
                                          </p:to>
                                        </p:set>
                                        <p:animEffect transition="in" filter="barn(outVertical)">
                                          <p:cBhvr>
                                            <p:cTn id="58" dur="500"/>
                                            <p:tgtEl>
                                              <p:spTgt spid="78"/>
                                            </p:tgtEl>
                                          </p:cBhvr>
                                        </p:animEffect>
                                      </p:childTnLst>
                                    </p:cTn>
                                  </p:par>
                                </p:childTnLst>
                              </p:cTn>
                            </p:par>
                            <p:par>
                              <p:cTn id="59" fill="hold">
                                <p:stCondLst>
                                  <p:cond delay="4000"/>
                                </p:stCondLst>
                                <p:childTnLst>
                                  <p:par>
                                    <p:cTn id="60" presetID="53" presetClass="entr" presetSubtype="16" fill="hold" grpId="0" nodeType="afterEffect">
                                      <p:stCondLst>
                                        <p:cond delay="0"/>
                                      </p:stCondLst>
                                      <p:iterate type="lt">
                                        <p:tmPct val="10000"/>
                                      </p:iterate>
                                      <p:childTnLst>
                                        <p:set>
                                          <p:cBhvr>
                                            <p:cTn id="61" dur="1" fill="hold">
                                              <p:stCondLst>
                                                <p:cond delay="0"/>
                                              </p:stCondLst>
                                            </p:cTn>
                                            <p:tgtEl>
                                              <p:spTgt spid="86"/>
                                            </p:tgtEl>
                                            <p:attrNameLst>
                                              <p:attrName>style.visibility</p:attrName>
                                            </p:attrNameLst>
                                          </p:cBhvr>
                                          <p:to>
                                            <p:strVal val="visible"/>
                                          </p:to>
                                        </p:set>
                                        <p:anim calcmode="lin" valueType="num">
                                          <p:cBhvr>
                                            <p:cTn id="62" dur="500" fill="hold"/>
                                            <p:tgtEl>
                                              <p:spTgt spid="86"/>
                                            </p:tgtEl>
                                            <p:attrNameLst>
                                              <p:attrName>ppt_w</p:attrName>
                                            </p:attrNameLst>
                                          </p:cBhvr>
                                          <p:tavLst>
                                            <p:tav tm="0">
                                              <p:val>
                                                <p:fltVal val="0"/>
                                              </p:val>
                                            </p:tav>
                                            <p:tav tm="100000">
                                              <p:val>
                                                <p:strVal val="#ppt_w"/>
                                              </p:val>
                                            </p:tav>
                                          </p:tavLst>
                                        </p:anim>
                                        <p:anim calcmode="lin" valueType="num">
                                          <p:cBhvr>
                                            <p:cTn id="63" dur="500" fill="hold"/>
                                            <p:tgtEl>
                                              <p:spTgt spid="86"/>
                                            </p:tgtEl>
                                            <p:attrNameLst>
                                              <p:attrName>ppt_h</p:attrName>
                                            </p:attrNameLst>
                                          </p:cBhvr>
                                          <p:tavLst>
                                            <p:tav tm="0">
                                              <p:val>
                                                <p:fltVal val="0"/>
                                              </p:val>
                                            </p:tav>
                                            <p:tav tm="100000">
                                              <p:val>
                                                <p:strVal val="#ppt_h"/>
                                              </p:val>
                                            </p:tav>
                                          </p:tavLst>
                                        </p:anim>
                                        <p:animEffect transition="in" filter="fade">
                                          <p:cBhvr>
                                            <p:cTn id="64" dur="500"/>
                                            <p:tgtEl>
                                              <p:spTgt spid="86"/>
                                            </p:tgtEl>
                                          </p:cBhvr>
                                        </p:animEffect>
                                      </p:childTnLst>
                                    </p:cTn>
                                  </p:par>
                                </p:childTnLst>
                              </p:cTn>
                            </p:par>
                            <p:par>
                              <p:cTn id="65" fill="hold">
                                <p:stCondLst>
                                  <p:cond delay="4550"/>
                                </p:stCondLst>
                                <p:childTnLst>
                                  <p:par>
                                    <p:cTn id="66" presetID="16" presetClass="entr" presetSubtype="37" fill="hold" nodeType="after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barn(outVertical)">
                                          <p:cBhvr>
                                            <p:cTn id="68" dur="500"/>
                                            <p:tgtEl>
                                              <p:spTgt spid="81"/>
                                            </p:tgtEl>
                                          </p:cBhvr>
                                        </p:animEffect>
                                      </p:childTnLst>
                                    </p:cTn>
                                  </p:par>
                                </p:childTnLst>
                              </p:cTn>
                            </p:par>
                            <p:par>
                              <p:cTn id="69" fill="hold">
                                <p:stCondLst>
                                  <p:cond delay="5050"/>
                                </p:stCondLst>
                                <p:childTnLst>
                                  <p:par>
                                    <p:cTn id="70" presetID="16" presetClass="entr" presetSubtype="37" fill="hold" nodeType="afterEffect">
                                      <p:stCondLst>
                                        <p:cond delay="0"/>
                                      </p:stCondLst>
                                      <p:childTnLst>
                                        <p:set>
                                          <p:cBhvr>
                                            <p:cTn id="71" dur="1" fill="hold">
                                              <p:stCondLst>
                                                <p:cond delay="0"/>
                                              </p:stCondLst>
                                            </p:cTn>
                                            <p:tgtEl>
                                              <p:spTgt spid="87"/>
                                            </p:tgtEl>
                                            <p:attrNameLst>
                                              <p:attrName>style.visibility</p:attrName>
                                            </p:attrNameLst>
                                          </p:cBhvr>
                                          <p:to>
                                            <p:strVal val="visible"/>
                                          </p:to>
                                        </p:set>
                                        <p:animEffect transition="in" filter="barn(outVertical)">
                                          <p:cBhvr>
                                            <p:cTn id="72"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60" grpId="0" animBg="1"/>
          <p:bldP spid="61" grpId="0" animBg="1"/>
          <p:bldP spid="62" grpId="0" animBg="1"/>
          <p:bldP spid="84" grpId="0"/>
          <p:bldP spid="85" grpId="0"/>
          <p:bldP spid="86"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accel="6000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 calcmode="lin" valueType="num">
                                          <p:cBhvr additive="base">
                                            <p:cTn id="7" dur="500" fill="hold"/>
                                            <p:tgtEl>
                                              <p:spTgt spid="60"/>
                                            </p:tgtEl>
                                            <p:attrNameLst>
                                              <p:attrName>ppt_x</p:attrName>
                                            </p:attrNameLst>
                                          </p:cBhvr>
                                          <p:tavLst>
                                            <p:tav tm="0">
                                              <p:val>
                                                <p:strVal val="#ppt_x"/>
                                              </p:val>
                                            </p:tav>
                                            <p:tav tm="100000">
                                              <p:val>
                                                <p:strVal val="#ppt_x"/>
                                              </p:val>
                                            </p:tav>
                                          </p:tavLst>
                                        </p:anim>
                                        <p:anim calcmode="lin" valueType="num">
                                          <p:cBhvr additive="base">
                                            <p:cTn id="8" dur="500" fill="hold"/>
                                            <p:tgtEl>
                                              <p:spTgt spid="60"/>
                                            </p:tgtEl>
                                            <p:attrNameLst>
                                              <p:attrName>ppt_y</p:attrName>
                                            </p:attrNameLst>
                                          </p:cBhvr>
                                          <p:tavLst>
                                            <p:tav tm="0">
                                              <p:val>
                                                <p:strVal val="1+#ppt_h/2"/>
                                              </p:val>
                                            </p:tav>
                                            <p:tav tm="100000">
                                              <p:val>
                                                <p:strVal val="#ppt_y"/>
                                              </p:val>
                                            </p:tav>
                                          </p:tavLst>
                                        </p:anim>
                                      </p:childTnLst>
                                    </p:cTn>
                                  </p:par>
                                  <p:par>
                                    <p:cTn id="9" presetID="2" presetClass="entr" presetSubtype="4" accel="60000" fill="hold" grpId="0" nodeType="withEffect">
                                      <p:stCondLst>
                                        <p:cond delay="200"/>
                                      </p:stCondLst>
                                      <p:childTnLst>
                                        <p:set>
                                          <p:cBhvr>
                                            <p:cTn id="10" dur="1" fill="hold">
                                              <p:stCondLst>
                                                <p:cond delay="0"/>
                                              </p:stCondLst>
                                            </p:cTn>
                                            <p:tgtEl>
                                              <p:spTgt spid="61"/>
                                            </p:tgtEl>
                                            <p:attrNameLst>
                                              <p:attrName>style.visibility</p:attrName>
                                            </p:attrNameLst>
                                          </p:cBhvr>
                                          <p:to>
                                            <p:strVal val="visible"/>
                                          </p:to>
                                        </p:set>
                                        <p:anim calcmode="lin" valueType="num">
                                          <p:cBhvr additive="base">
                                            <p:cTn id="11" dur="500" fill="hold"/>
                                            <p:tgtEl>
                                              <p:spTgt spid="61"/>
                                            </p:tgtEl>
                                            <p:attrNameLst>
                                              <p:attrName>ppt_x</p:attrName>
                                            </p:attrNameLst>
                                          </p:cBhvr>
                                          <p:tavLst>
                                            <p:tav tm="0">
                                              <p:val>
                                                <p:strVal val="#ppt_x"/>
                                              </p:val>
                                            </p:tav>
                                            <p:tav tm="100000">
                                              <p:val>
                                                <p:strVal val="#ppt_x"/>
                                              </p:val>
                                            </p:tav>
                                          </p:tavLst>
                                        </p:anim>
                                        <p:anim calcmode="lin" valueType="num">
                                          <p:cBhvr additive="base">
                                            <p:cTn id="12" dur="500" fill="hold"/>
                                            <p:tgtEl>
                                              <p:spTgt spid="61"/>
                                            </p:tgtEl>
                                            <p:attrNameLst>
                                              <p:attrName>ppt_y</p:attrName>
                                            </p:attrNameLst>
                                          </p:cBhvr>
                                          <p:tavLst>
                                            <p:tav tm="0">
                                              <p:val>
                                                <p:strVal val="1+#ppt_h/2"/>
                                              </p:val>
                                            </p:tav>
                                            <p:tav tm="100000">
                                              <p:val>
                                                <p:strVal val="#ppt_y"/>
                                              </p:val>
                                            </p:tav>
                                          </p:tavLst>
                                        </p:anim>
                                      </p:childTnLst>
                                    </p:cTn>
                                  </p:par>
                                  <p:par>
                                    <p:cTn id="13" presetID="2" presetClass="entr" presetSubtype="4" accel="60000" fill="hold" grpId="0" nodeType="withEffect">
                                      <p:stCondLst>
                                        <p:cond delay="400"/>
                                      </p:stCondLst>
                                      <p:childTnLst>
                                        <p:set>
                                          <p:cBhvr>
                                            <p:cTn id="14" dur="1" fill="hold">
                                              <p:stCondLst>
                                                <p:cond delay="0"/>
                                              </p:stCondLst>
                                            </p:cTn>
                                            <p:tgtEl>
                                              <p:spTgt spid="62"/>
                                            </p:tgtEl>
                                            <p:attrNameLst>
                                              <p:attrName>style.visibility</p:attrName>
                                            </p:attrNameLst>
                                          </p:cBhvr>
                                          <p:to>
                                            <p:strVal val="visible"/>
                                          </p:to>
                                        </p:set>
                                        <p:anim calcmode="lin" valueType="num">
                                          <p:cBhvr additive="base">
                                            <p:cTn id="15" dur="500" fill="hold"/>
                                            <p:tgtEl>
                                              <p:spTgt spid="62"/>
                                            </p:tgtEl>
                                            <p:attrNameLst>
                                              <p:attrName>ppt_x</p:attrName>
                                            </p:attrNameLst>
                                          </p:cBhvr>
                                          <p:tavLst>
                                            <p:tav tm="0">
                                              <p:val>
                                                <p:strVal val="#ppt_x"/>
                                              </p:val>
                                            </p:tav>
                                            <p:tav tm="100000">
                                              <p:val>
                                                <p:strVal val="#ppt_x"/>
                                              </p:val>
                                            </p:tav>
                                          </p:tavLst>
                                        </p:anim>
                                        <p:anim calcmode="lin" valueType="num">
                                          <p:cBhvr additive="base">
                                            <p:cTn id="16" dur="500" fill="hold"/>
                                            <p:tgtEl>
                                              <p:spTgt spid="62"/>
                                            </p:tgtEl>
                                            <p:attrNameLst>
                                              <p:attrName>ppt_y</p:attrName>
                                            </p:attrNameLst>
                                          </p:cBhvr>
                                          <p:tavLst>
                                            <p:tav tm="0">
                                              <p:val>
                                                <p:strVal val="1+#ppt_h/2"/>
                                              </p:val>
                                            </p:tav>
                                            <p:tav tm="100000">
                                              <p:val>
                                                <p:strVal val="#ppt_y"/>
                                              </p:val>
                                            </p:tav>
                                          </p:tavLst>
                                        </p:anim>
                                      </p:childTnLst>
                                    </p:cTn>
                                  </p:par>
                                </p:childTnLst>
                              </p:cTn>
                            </p:par>
                            <p:par>
                              <p:cTn id="17" fill="hold">
                                <p:stCondLst>
                                  <p:cond delay="900"/>
                                </p:stCondLst>
                                <p:childTnLst>
                                  <p:par>
                                    <p:cTn id="18" presetID="45" presetClass="entr" presetSubtype="0" fill="hold" grpId="0" nodeType="afterEffect">
                                      <p:stCondLst>
                                        <p:cond delay="0"/>
                                      </p:stCondLst>
                                      <p:childTnLst>
                                        <p:set>
                                          <p:cBhvr>
                                            <p:cTn id="19" dur="1" fill="hold">
                                              <p:stCondLst>
                                                <p:cond delay="0"/>
                                              </p:stCondLst>
                                            </p:cTn>
                                            <p:tgtEl>
                                              <p:spTgt spid="58"/>
                                            </p:tgtEl>
                                            <p:attrNameLst>
                                              <p:attrName>style.visibility</p:attrName>
                                            </p:attrNameLst>
                                          </p:cBhvr>
                                          <p:to>
                                            <p:strVal val="visible"/>
                                          </p:to>
                                        </p:set>
                                        <p:animEffect transition="in" filter="fade">
                                          <p:cBhvr>
                                            <p:cTn id="20" dur="500"/>
                                            <p:tgtEl>
                                              <p:spTgt spid="58"/>
                                            </p:tgtEl>
                                          </p:cBhvr>
                                        </p:animEffect>
                                        <p:anim calcmode="lin" valueType="num">
                                          <p:cBhvr>
                                            <p:cTn id="21" dur="500" fill="hold"/>
                                            <p:tgtEl>
                                              <p:spTgt spid="58"/>
                                            </p:tgtEl>
                                            <p:attrNameLst>
                                              <p:attrName>ppt_w</p:attrName>
                                            </p:attrNameLst>
                                          </p:cBhvr>
                                          <p:tavLst>
                                            <p:tav tm="0" fmla="#ppt_w*sin(2.5*pi*$)">
                                              <p:val>
                                                <p:fltVal val="0"/>
                                              </p:val>
                                            </p:tav>
                                            <p:tav tm="100000">
                                              <p:val>
                                                <p:fltVal val="1"/>
                                              </p:val>
                                            </p:tav>
                                          </p:tavLst>
                                        </p:anim>
                                        <p:anim calcmode="lin" valueType="num">
                                          <p:cBhvr>
                                            <p:cTn id="22" dur="500" fill="hold"/>
                                            <p:tgtEl>
                                              <p:spTgt spid="58"/>
                                            </p:tgtEl>
                                            <p:attrNameLst>
                                              <p:attrName>ppt_h</p:attrName>
                                            </p:attrNameLst>
                                          </p:cBhvr>
                                          <p:tavLst>
                                            <p:tav tm="0">
                                              <p:val>
                                                <p:strVal val="#ppt_h"/>
                                              </p:val>
                                            </p:tav>
                                            <p:tav tm="100000">
                                              <p:val>
                                                <p:strVal val="#ppt_h"/>
                                              </p:val>
                                            </p:tav>
                                          </p:tavLst>
                                        </p:anim>
                                      </p:childTnLst>
                                    </p:cTn>
                                  </p:par>
                                  <p:par>
                                    <p:cTn id="23" presetID="53" presetClass="entr" presetSubtype="16" fill="hold" nodeType="withEffect">
                                      <p:stCondLst>
                                        <p:cond delay="0"/>
                                      </p:stCondLst>
                                      <p:childTnLst>
                                        <p:set>
                                          <p:cBhvr>
                                            <p:cTn id="24" dur="1" fill="hold">
                                              <p:stCondLst>
                                                <p:cond delay="0"/>
                                              </p:stCondLst>
                                            </p:cTn>
                                            <p:tgtEl>
                                              <p:spTgt spid="63"/>
                                            </p:tgtEl>
                                            <p:attrNameLst>
                                              <p:attrName>style.visibility</p:attrName>
                                            </p:attrNameLst>
                                          </p:cBhvr>
                                          <p:to>
                                            <p:strVal val="visible"/>
                                          </p:to>
                                        </p:set>
                                        <p:anim calcmode="lin" valueType="num">
                                          <p:cBhvr>
                                            <p:cTn id="25" dur="500" fill="hold"/>
                                            <p:tgtEl>
                                              <p:spTgt spid="63"/>
                                            </p:tgtEl>
                                            <p:attrNameLst>
                                              <p:attrName>ppt_w</p:attrName>
                                            </p:attrNameLst>
                                          </p:cBhvr>
                                          <p:tavLst>
                                            <p:tav tm="0">
                                              <p:val>
                                                <p:fltVal val="0"/>
                                              </p:val>
                                            </p:tav>
                                            <p:tav tm="100000">
                                              <p:val>
                                                <p:strVal val="#ppt_w"/>
                                              </p:val>
                                            </p:tav>
                                          </p:tavLst>
                                        </p:anim>
                                        <p:anim calcmode="lin" valueType="num">
                                          <p:cBhvr>
                                            <p:cTn id="26" dur="500" fill="hold"/>
                                            <p:tgtEl>
                                              <p:spTgt spid="63"/>
                                            </p:tgtEl>
                                            <p:attrNameLst>
                                              <p:attrName>ppt_h</p:attrName>
                                            </p:attrNameLst>
                                          </p:cBhvr>
                                          <p:tavLst>
                                            <p:tav tm="0">
                                              <p:val>
                                                <p:fltVal val="0"/>
                                              </p:val>
                                            </p:tav>
                                            <p:tav tm="100000">
                                              <p:val>
                                                <p:strVal val="#ppt_h"/>
                                              </p:val>
                                            </p:tav>
                                          </p:tavLst>
                                        </p:anim>
                                        <p:animEffect transition="in" filter="fade">
                                          <p:cBhvr>
                                            <p:cTn id="27" dur="500"/>
                                            <p:tgtEl>
                                              <p:spTgt spid="63"/>
                                            </p:tgtEl>
                                          </p:cBhvr>
                                        </p:animEffect>
                                      </p:childTnLst>
                                    </p:cTn>
                                  </p:par>
                                </p:childTnLst>
                              </p:cTn>
                            </p:par>
                            <p:par>
                              <p:cTn id="28" fill="hold">
                                <p:stCondLst>
                                  <p:cond delay="1400"/>
                                </p:stCondLst>
                                <p:childTnLst>
                                  <p:par>
                                    <p:cTn id="29" presetID="45" presetClass="entr" presetSubtype="0" fill="hold" grpId="0" nodeType="afterEffect">
                                      <p:stCondLst>
                                        <p:cond delay="0"/>
                                      </p:stCondLst>
                                      <p:childTnLst>
                                        <p:set>
                                          <p:cBhvr>
                                            <p:cTn id="30" dur="1" fill="hold">
                                              <p:stCondLst>
                                                <p:cond delay="0"/>
                                              </p:stCondLst>
                                            </p:cTn>
                                            <p:tgtEl>
                                              <p:spTgt spid="59"/>
                                            </p:tgtEl>
                                            <p:attrNameLst>
                                              <p:attrName>style.visibility</p:attrName>
                                            </p:attrNameLst>
                                          </p:cBhvr>
                                          <p:to>
                                            <p:strVal val="visible"/>
                                          </p:to>
                                        </p:set>
                                        <p:animEffect transition="in" filter="fade">
                                          <p:cBhvr>
                                            <p:cTn id="31" dur="500"/>
                                            <p:tgtEl>
                                              <p:spTgt spid="59"/>
                                            </p:tgtEl>
                                          </p:cBhvr>
                                        </p:animEffect>
                                        <p:anim calcmode="lin" valueType="num">
                                          <p:cBhvr>
                                            <p:cTn id="32" dur="500" fill="hold"/>
                                            <p:tgtEl>
                                              <p:spTgt spid="59"/>
                                            </p:tgtEl>
                                            <p:attrNameLst>
                                              <p:attrName>ppt_w</p:attrName>
                                            </p:attrNameLst>
                                          </p:cBhvr>
                                          <p:tavLst>
                                            <p:tav tm="0" fmla="#ppt_w*sin(2.5*pi*$)">
                                              <p:val>
                                                <p:fltVal val="0"/>
                                              </p:val>
                                            </p:tav>
                                            <p:tav tm="100000">
                                              <p:val>
                                                <p:fltVal val="1"/>
                                              </p:val>
                                            </p:tav>
                                          </p:tavLst>
                                        </p:anim>
                                        <p:anim calcmode="lin" valueType="num">
                                          <p:cBhvr>
                                            <p:cTn id="33" dur="500" fill="hold"/>
                                            <p:tgtEl>
                                              <p:spTgt spid="59"/>
                                            </p:tgtEl>
                                            <p:attrNameLst>
                                              <p:attrName>ppt_h</p:attrName>
                                            </p:attrNameLst>
                                          </p:cBhvr>
                                          <p:tavLst>
                                            <p:tav tm="0">
                                              <p:val>
                                                <p:strVal val="#ppt_h"/>
                                              </p:val>
                                            </p:tav>
                                            <p:tav tm="100000">
                                              <p:val>
                                                <p:strVal val="#ppt_h"/>
                                              </p:val>
                                            </p:tav>
                                          </p:tavLst>
                                        </p:anim>
                                      </p:childTnLst>
                                    </p:cTn>
                                  </p:par>
                                  <p:par>
                                    <p:cTn id="34" presetID="53" presetClass="entr" presetSubtype="16" fill="hold" nodeType="withEffect">
                                      <p:stCondLst>
                                        <p:cond delay="0"/>
                                      </p:stCondLst>
                                      <p:childTnLst>
                                        <p:set>
                                          <p:cBhvr>
                                            <p:cTn id="35" dur="1" fill="hold">
                                              <p:stCondLst>
                                                <p:cond delay="0"/>
                                              </p:stCondLst>
                                            </p:cTn>
                                            <p:tgtEl>
                                              <p:spTgt spid="69"/>
                                            </p:tgtEl>
                                            <p:attrNameLst>
                                              <p:attrName>style.visibility</p:attrName>
                                            </p:attrNameLst>
                                          </p:cBhvr>
                                          <p:to>
                                            <p:strVal val="visible"/>
                                          </p:to>
                                        </p:set>
                                        <p:anim calcmode="lin" valueType="num">
                                          <p:cBhvr>
                                            <p:cTn id="36" dur="500" fill="hold"/>
                                            <p:tgtEl>
                                              <p:spTgt spid="69"/>
                                            </p:tgtEl>
                                            <p:attrNameLst>
                                              <p:attrName>ppt_w</p:attrName>
                                            </p:attrNameLst>
                                          </p:cBhvr>
                                          <p:tavLst>
                                            <p:tav tm="0">
                                              <p:val>
                                                <p:fltVal val="0"/>
                                              </p:val>
                                            </p:tav>
                                            <p:tav tm="100000">
                                              <p:val>
                                                <p:strVal val="#ppt_w"/>
                                              </p:val>
                                            </p:tav>
                                          </p:tavLst>
                                        </p:anim>
                                        <p:anim calcmode="lin" valueType="num">
                                          <p:cBhvr>
                                            <p:cTn id="37" dur="500" fill="hold"/>
                                            <p:tgtEl>
                                              <p:spTgt spid="69"/>
                                            </p:tgtEl>
                                            <p:attrNameLst>
                                              <p:attrName>ppt_h</p:attrName>
                                            </p:attrNameLst>
                                          </p:cBhvr>
                                          <p:tavLst>
                                            <p:tav tm="0">
                                              <p:val>
                                                <p:fltVal val="0"/>
                                              </p:val>
                                            </p:tav>
                                            <p:tav tm="100000">
                                              <p:val>
                                                <p:strVal val="#ppt_h"/>
                                              </p:val>
                                            </p:tav>
                                          </p:tavLst>
                                        </p:anim>
                                        <p:animEffect transition="in" filter="fade">
                                          <p:cBhvr>
                                            <p:cTn id="38" dur="500"/>
                                            <p:tgtEl>
                                              <p:spTgt spid="69"/>
                                            </p:tgtEl>
                                          </p:cBhvr>
                                        </p:animEffect>
                                      </p:childTnLst>
                                    </p:cTn>
                                  </p:par>
                                </p:childTnLst>
                              </p:cTn>
                            </p:par>
                            <p:par>
                              <p:cTn id="39" fill="hold">
                                <p:stCondLst>
                                  <p:cond delay="1900"/>
                                </p:stCondLst>
                                <p:childTnLst>
                                  <p:par>
                                    <p:cTn id="40" presetID="53" presetClass="entr" presetSubtype="16" fill="hold" grpId="0" nodeType="afterEffect">
                                      <p:stCondLst>
                                        <p:cond delay="0"/>
                                      </p:stCondLst>
                                      <p:iterate type="lt">
                                        <p:tmPct val="10000"/>
                                      </p:iterate>
                                      <p:childTnLst>
                                        <p:set>
                                          <p:cBhvr>
                                            <p:cTn id="41" dur="1" fill="hold">
                                              <p:stCondLst>
                                                <p:cond delay="0"/>
                                              </p:stCondLst>
                                            </p:cTn>
                                            <p:tgtEl>
                                              <p:spTgt spid="84"/>
                                            </p:tgtEl>
                                            <p:attrNameLst>
                                              <p:attrName>style.visibility</p:attrName>
                                            </p:attrNameLst>
                                          </p:cBhvr>
                                          <p:to>
                                            <p:strVal val="visible"/>
                                          </p:to>
                                        </p:set>
                                        <p:anim calcmode="lin" valueType="num">
                                          <p:cBhvr>
                                            <p:cTn id="42" dur="500" fill="hold"/>
                                            <p:tgtEl>
                                              <p:spTgt spid="84"/>
                                            </p:tgtEl>
                                            <p:attrNameLst>
                                              <p:attrName>ppt_w</p:attrName>
                                            </p:attrNameLst>
                                          </p:cBhvr>
                                          <p:tavLst>
                                            <p:tav tm="0">
                                              <p:val>
                                                <p:fltVal val="0"/>
                                              </p:val>
                                            </p:tav>
                                            <p:tav tm="100000">
                                              <p:val>
                                                <p:strVal val="#ppt_w"/>
                                              </p:val>
                                            </p:tav>
                                          </p:tavLst>
                                        </p:anim>
                                        <p:anim calcmode="lin" valueType="num">
                                          <p:cBhvr>
                                            <p:cTn id="43" dur="500" fill="hold"/>
                                            <p:tgtEl>
                                              <p:spTgt spid="84"/>
                                            </p:tgtEl>
                                            <p:attrNameLst>
                                              <p:attrName>ppt_h</p:attrName>
                                            </p:attrNameLst>
                                          </p:cBhvr>
                                          <p:tavLst>
                                            <p:tav tm="0">
                                              <p:val>
                                                <p:fltVal val="0"/>
                                              </p:val>
                                            </p:tav>
                                            <p:tav tm="100000">
                                              <p:val>
                                                <p:strVal val="#ppt_h"/>
                                              </p:val>
                                            </p:tav>
                                          </p:tavLst>
                                        </p:anim>
                                        <p:animEffect transition="in" filter="fade">
                                          <p:cBhvr>
                                            <p:cTn id="44" dur="500"/>
                                            <p:tgtEl>
                                              <p:spTgt spid="84"/>
                                            </p:tgtEl>
                                          </p:cBhvr>
                                        </p:animEffect>
                                      </p:childTnLst>
                                    </p:cTn>
                                  </p:par>
                                </p:childTnLst>
                              </p:cTn>
                            </p:par>
                            <p:par>
                              <p:cTn id="45" fill="hold">
                                <p:stCondLst>
                                  <p:cond delay="2450"/>
                                </p:stCondLst>
                                <p:childTnLst>
                                  <p:par>
                                    <p:cTn id="46" presetID="16" presetClass="entr" presetSubtype="37" fill="hold" nodeType="afterEffect">
                                      <p:stCondLst>
                                        <p:cond delay="0"/>
                                      </p:stCondLst>
                                      <p:childTnLst>
                                        <p:set>
                                          <p:cBhvr>
                                            <p:cTn id="47" dur="1" fill="hold">
                                              <p:stCondLst>
                                                <p:cond delay="0"/>
                                              </p:stCondLst>
                                            </p:cTn>
                                            <p:tgtEl>
                                              <p:spTgt spid="75"/>
                                            </p:tgtEl>
                                            <p:attrNameLst>
                                              <p:attrName>style.visibility</p:attrName>
                                            </p:attrNameLst>
                                          </p:cBhvr>
                                          <p:to>
                                            <p:strVal val="visible"/>
                                          </p:to>
                                        </p:set>
                                        <p:animEffect transition="in" filter="barn(outVertical)">
                                          <p:cBhvr>
                                            <p:cTn id="48" dur="500"/>
                                            <p:tgtEl>
                                              <p:spTgt spid="75"/>
                                            </p:tgtEl>
                                          </p:cBhvr>
                                        </p:animEffect>
                                      </p:childTnLst>
                                    </p:cTn>
                                  </p:par>
                                </p:childTnLst>
                              </p:cTn>
                            </p:par>
                            <p:par>
                              <p:cTn id="49" fill="hold">
                                <p:stCondLst>
                                  <p:cond delay="2950"/>
                                </p:stCondLst>
                                <p:childTnLst>
                                  <p:par>
                                    <p:cTn id="50" presetID="53" presetClass="entr" presetSubtype="16" fill="hold" grpId="0" nodeType="afterEffect">
                                      <p:stCondLst>
                                        <p:cond delay="0"/>
                                      </p:stCondLst>
                                      <p:iterate type="lt">
                                        <p:tmPct val="10000"/>
                                      </p:iterate>
                                      <p:childTnLst>
                                        <p:set>
                                          <p:cBhvr>
                                            <p:cTn id="51" dur="1" fill="hold">
                                              <p:stCondLst>
                                                <p:cond delay="0"/>
                                              </p:stCondLst>
                                            </p:cTn>
                                            <p:tgtEl>
                                              <p:spTgt spid="85"/>
                                            </p:tgtEl>
                                            <p:attrNameLst>
                                              <p:attrName>style.visibility</p:attrName>
                                            </p:attrNameLst>
                                          </p:cBhvr>
                                          <p:to>
                                            <p:strVal val="visible"/>
                                          </p:to>
                                        </p:set>
                                        <p:anim calcmode="lin" valueType="num">
                                          <p:cBhvr>
                                            <p:cTn id="52" dur="500" fill="hold"/>
                                            <p:tgtEl>
                                              <p:spTgt spid="85"/>
                                            </p:tgtEl>
                                            <p:attrNameLst>
                                              <p:attrName>ppt_w</p:attrName>
                                            </p:attrNameLst>
                                          </p:cBhvr>
                                          <p:tavLst>
                                            <p:tav tm="0">
                                              <p:val>
                                                <p:fltVal val="0"/>
                                              </p:val>
                                            </p:tav>
                                            <p:tav tm="100000">
                                              <p:val>
                                                <p:strVal val="#ppt_w"/>
                                              </p:val>
                                            </p:tav>
                                          </p:tavLst>
                                        </p:anim>
                                        <p:anim calcmode="lin" valueType="num">
                                          <p:cBhvr>
                                            <p:cTn id="53" dur="500" fill="hold"/>
                                            <p:tgtEl>
                                              <p:spTgt spid="85"/>
                                            </p:tgtEl>
                                            <p:attrNameLst>
                                              <p:attrName>ppt_h</p:attrName>
                                            </p:attrNameLst>
                                          </p:cBhvr>
                                          <p:tavLst>
                                            <p:tav tm="0">
                                              <p:val>
                                                <p:fltVal val="0"/>
                                              </p:val>
                                            </p:tav>
                                            <p:tav tm="100000">
                                              <p:val>
                                                <p:strVal val="#ppt_h"/>
                                              </p:val>
                                            </p:tav>
                                          </p:tavLst>
                                        </p:anim>
                                        <p:animEffect transition="in" filter="fade">
                                          <p:cBhvr>
                                            <p:cTn id="54" dur="500"/>
                                            <p:tgtEl>
                                              <p:spTgt spid="85"/>
                                            </p:tgtEl>
                                          </p:cBhvr>
                                        </p:animEffect>
                                      </p:childTnLst>
                                    </p:cTn>
                                  </p:par>
                                </p:childTnLst>
                              </p:cTn>
                            </p:par>
                            <p:par>
                              <p:cTn id="55" fill="hold">
                                <p:stCondLst>
                                  <p:cond delay="3500"/>
                                </p:stCondLst>
                                <p:childTnLst>
                                  <p:par>
                                    <p:cTn id="56" presetID="16" presetClass="entr" presetSubtype="37" fill="hold" nodeType="afterEffect">
                                      <p:stCondLst>
                                        <p:cond delay="0"/>
                                      </p:stCondLst>
                                      <p:childTnLst>
                                        <p:set>
                                          <p:cBhvr>
                                            <p:cTn id="57" dur="1" fill="hold">
                                              <p:stCondLst>
                                                <p:cond delay="0"/>
                                              </p:stCondLst>
                                            </p:cTn>
                                            <p:tgtEl>
                                              <p:spTgt spid="78"/>
                                            </p:tgtEl>
                                            <p:attrNameLst>
                                              <p:attrName>style.visibility</p:attrName>
                                            </p:attrNameLst>
                                          </p:cBhvr>
                                          <p:to>
                                            <p:strVal val="visible"/>
                                          </p:to>
                                        </p:set>
                                        <p:animEffect transition="in" filter="barn(outVertical)">
                                          <p:cBhvr>
                                            <p:cTn id="58" dur="500"/>
                                            <p:tgtEl>
                                              <p:spTgt spid="78"/>
                                            </p:tgtEl>
                                          </p:cBhvr>
                                        </p:animEffect>
                                      </p:childTnLst>
                                    </p:cTn>
                                  </p:par>
                                </p:childTnLst>
                              </p:cTn>
                            </p:par>
                            <p:par>
                              <p:cTn id="59" fill="hold">
                                <p:stCondLst>
                                  <p:cond delay="4000"/>
                                </p:stCondLst>
                                <p:childTnLst>
                                  <p:par>
                                    <p:cTn id="60" presetID="53" presetClass="entr" presetSubtype="16" fill="hold" grpId="0" nodeType="afterEffect">
                                      <p:stCondLst>
                                        <p:cond delay="0"/>
                                      </p:stCondLst>
                                      <p:iterate type="lt">
                                        <p:tmPct val="10000"/>
                                      </p:iterate>
                                      <p:childTnLst>
                                        <p:set>
                                          <p:cBhvr>
                                            <p:cTn id="61" dur="1" fill="hold">
                                              <p:stCondLst>
                                                <p:cond delay="0"/>
                                              </p:stCondLst>
                                            </p:cTn>
                                            <p:tgtEl>
                                              <p:spTgt spid="86"/>
                                            </p:tgtEl>
                                            <p:attrNameLst>
                                              <p:attrName>style.visibility</p:attrName>
                                            </p:attrNameLst>
                                          </p:cBhvr>
                                          <p:to>
                                            <p:strVal val="visible"/>
                                          </p:to>
                                        </p:set>
                                        <p:anim calcmode="lin" valueType="num">
                                          <p:cBhvr>
                                            <p:cTn id="62" dur="500" fill="hold"/>
                                            <p:tgtEl>
                                              <p:spTgt spid="86"/>
                                            </p:tgtEl>
                                            <p:attrNameLst>
                                              <p:attrName>ppt_w</p:attrName>
                                            </p:attrNameLst>
                                          </p:cBhvr>
                                          <p:tavLst>
                                            <p:tav tm="0">
                                              <p:val>
                                                <p:fltVal val="0"/>
                                              </p:val>
                                            </p:tav>
                                            <p:tav tm="100000">
                                              <p:val>
                                                <p:strVal val="#ppt_w"/>
                                              </p:val>
                                            </p:tav>
                                          </p:tavLst>
                                        </p:anim>
                                        <p:anim calcmode="lin" valueType="num">
                                          <p:cBhvr>
                                            <p:cTn id="63" dur="500" fill="hold"/>
                                            <p:tgtEl>
                                              <p:spTgt spid="86"/>
                                            </p:tgtEl>
                                            <p:attrNameLst>
                                              <p:attrName>ppt_h</p:attrName>
                                            </p:attrNameLst>
                                          </p:cBhvr>
                                          <p:tavLst>
                                            <p:tav tm="0">
                                              <p:val>
                                                <p:fltVal val="0"/>
                                              </p:val>
                                            </p:tav>
                                            <p:tav tm="100000">
                                              <p:val>
                                                <p:strVal val="#ppt_h"/>
                                              </p:val>
                                            </p:tav>
                                          </p:tavLst>
                                        </p:anim>
                                        <p:animEffect transition="in" filter="fade">
                                          <p:cBhvr>
                                            <p:cTn id="64" dur="500"/>
                                            <p:tgtEl>
                                              <p:spTgt spid="86"/>
                                            </p:tgtEl>
                                          </p:cBhvr>
                                        </p:animEffect>
                                      </p:childTnLst>
                                    </p:cTn>
                                  </p:par>
                                </p:childTnLst>
                              </p:cTn>
                            </p:par>
                            <p:par>
                              <p:cTn id="65" fill="hold">
                                <p:stCondLst>
                                  <p:cond delay="4550"/>
                                </p:stCondLst>
                                <p:childTnLst>
                                  <p:par>
                                    <p:cTn id="66" presetID="16" presetClass="entr" presetSubtype="37" fill="hold" nodeType="afterEffect">
                                      <p:stCondLst>
                                        <p:cond delay="0"/>
                                      </p:stCondLst>
                                      <p:childTnLst>
                                        <p:set>
                                          <p:cBhvr>
                                            <p:cTn id="67" dur="1" fill="hold">
                                              <p:stCondLst>
                                                <p:cond delay="0"/>
                                              </p:stCondLst>
                                            </p:cTn>
                                            <p:tgtEl>
                                              <p:spTgt spid="81"/>
                                            </p:tgtEl>
                                            <p:attrNameLst>
                                              <p:attrName>style.visibility</p:attrName>
                                            </p:attrNameLst>
                                          </p:cBhvr>
                                          <p:to>
                                            <p:strVal val="visible"/>
                                          </p:to>
                                        </p:set>
                                        <p:animEffect transition="in" filter="barn(outVertical)">
                                          <p:cBhvr>
                                            <p:cTn id="68" dur="500"/>
                                            <p:tgtEl>
                                              <p:spTgt spid="81"/>
                                            </p:tgtEl>
                                          </p:cBhvr>
                                        </p:animEffect>
                                      </p:childTnLst>
                                    </p:cTn>
                                  </p:par>
                                </p:childTnLst>
                              </p:cTn>
                            </p:par>
                            <p:par>
                              <p:cTn id="69" fill="hold">
                                <p:stCondLst>
                                  <p:cond delay="5050"/>
                                </p:stCondLst>
                                <p:childTnLst>
                                  <p:par>
                                    <p:cTn id="70" presetID="16" presetClass="entr" presetSubtype="37" fill="hold" nodeType="afterEffect">
                                      <p:stCondLst>
                                        <p:cond delay="0"/>
                                      </p:stCondLst>
                                      <p:childTnLst>
                                        <p:set>
                                          <p:cBhvr>
                                            <p:cTn id="71" dur="1" fill="hold">
                                              <p:stCondLst>
                                                <p:cond delay="0"/>
                                              </p:stCondLst>
                                            </p:cTn>
                                            <p:tgtEl>
                                              <p:spTgt spid="87"/>
                                            </p:tgtEl>
                                            <p:attrNameLst>
                                              <p:attrName>style.visibility</p:attrName>
                                            </p:attrNameLst>
                                          </p:cBhvr>
                                          <p:to>
                                            <p:strVal val="visible"/>
                                          </p:to>
                                        </p:set>
                                        <p:animEffect transition="in" filter="barn(outVertical)">
                                          <p:cBhvr>
                                            <p:cTn id="72" dur="500"/>
                                            <p:tgtEl>
                                              <p:spTgt spid="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8" grpId="0" animBg="1"/>
          <p:bldP spid="59" grpId="0" animBg="1"/>
          <p:bldP spid="60" grpId="0" animBg="1"/>
          <p:bldP spid="61" grpId="0" animBg="1"/>
          <p:bldP spid="62" grpId="0" animBg="1"/>
          <p:bldP spid="84" grpId="0"/>
          <p:bldP spid="85" grpId="0"/>
          <p:bldP spid="86"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6" name="TextBox 18"/>
          <p:cNvSpPr txBox="1"/>
          <p:nvPr/>
        </p:nvSpPr>
        <p:spPr>
          <a:xfrm>
            <a:off x="5550421" y="4774359"/>
            <a:ext cx="4150816" cy="400110"/>
          </a:xfrm>
          <a:prstGeom prst="rect">
            <a:avLst/>
          </a:prstGeom>
          <a:noFill/>
          <a:ln>
            <a:noFill/>
          </a:ln>
        </p:spPr>
        <p:txBody>
          <a:bodyPr wrap="square" rtlCol="0">
            <a:spAutoFit/>
          </a:bodyPr>
          <a:lstStyle/>
          <a:p>
            <a:r>
              <a:rPr lang="en-US" altLang="zh-CN" sz="2000" dirty="0">
                <a:solidFill>
                  <a:srgbClr val="C00000"/>
                </a:solidFill>
              </a:rPr>
              <a:t>ADD YOUR TITLE </a:t>
            </a:r>
            <a:endParaRPr lang="zh-CN" altLang="en-US" sz="2000" dirty="0">
              <a:solidFill>
                <a:srgbClr val="C00000"/>
              </a:solidFill>
            </a:endParaRPr>
          </a:p>
        </p:txBody>
      </p:sp>
      <p:sp>
        <p:nvSpPr>
          <p:cNvPr id="17" name="矩形 16"/>
          <p:cNvSpPr/>
          <p:nvPr/>
        </p:nvSpPr>
        <p:spPr>
          <a:xfrm>
            <a:off x="5550421" y="5155914"/>
            <a:ext cx="5172080" cy="523092"/>
          </a:xfrm>
          <a:prstGeom prst="rect">
            <a:avLst/>
          </a:prstGeom>
        </p:spPr>
        <p:txBody>
          <a:bodyPr wrap="square">
            <a:spAutoFit/>
          </a:bodyPr>
          <a:lstStyle/>
          <a:p>
            <a:pPr>
              <a:lnSpc>
                <a:spcPct val="150000"/>
              </a:lnSpc>
            </a:pPr>
            <a:r>
              <a:rPr lang="en-US" altLang="zh-CN" sz="933" dirty="0">
                <a:solidFill>
                  <a:schemeClr val="tx1">
                    <a:lumMod val="75000"/>
                    <a:lumOff val="25000"/>
                  </a:schemeClr>
                </a:solidFill>
              </a:rPr>
              <a:t>OF THIS SCHEME, WE THANK YOU FOR YOUR READING, THE PROPOSAL IS IN PROPOSAL INFORMATION, THIS PAPER DISCUSSES THE SPECIFIC REQUIREMENTS</a:t>
            </a:r>
          </a:p>
        </p:txBody>
      </p:sp>
      <p:sp>
        <p:nvSpPr>
          <p:cNvPr id="18" name="TextBox 18"/>
          <p:cNvSpPr txBox="1"/>
          <p:nvPr/>
        </p:nvSpPr>
        <p:spPr>
          <a:xfrm>
            <a:off x="5550421" y="3325151"/>
            <a:ext cx="4150816" cy="400110"/>
          </a:xfrm>
          <a:prstGeom prst="rect">
            <a:avLst/>
          </a:prstGeom>
          <a:noFill/>
          <a:ln>
            <a:noFill/>
          </a:ln>
        </p:spPr>
        <p:txBody>
          <a:bodyPr wrap="square" rtlCol="0">
            <a:spAutoFit/>
          </a:bodyPr>
          <a:lstStyle/>
          <a:p>
            <a:r>
              <a:rPr lang="en-US" altLang="zh-CN" sz="2000" dirty="0">
                <a:solidFill>
                  <a:srgbClr val="C00000"/>
                </a:solidFill>
              </a:rPr>
              <a:t>ADD YOUR TITLE </a:t>
            </a:r>
            <a:endParaRPr lang="zh-CN" altLang="en-US" sz="2000" dirty="0">
              <a:solidFill>
                <a:srgbClr val="C00000"/>
              </a:solidFill>
            </a:endParaRPr>
          </a:p>
        </p:txBody>
      </p:sp>
      <p:sp>
        <p:nvSpPr>
          <p:cNvPr id="19" name="矩形 18"/>
          <p:cNvSpPr/>
          <p:nvPr/>
        </p:nvSpPr>
        <p:spPr>
          <a:xfrm>
            <a:off x="5550421" y="3707135"/>
            <a:ext cx="5172080" cy="523092"/>
          </a:xfrm>
          <a:prstGeom prst="rect">
            <a:avLst/>
          </a:prstGeom>
        </p:spPr>
        <p:txBody>
          <a:bodyPr wrap="square">
            <a:spAutoFit/>
          </a:bodyPr>
          <a:lstStyle/>
          <a:p>
            <a:pPr>
              <a:lnSpc>
                <a:spcPct val="150000"/>
              </a:lnSpc>
            </a:pPr>
            <a:r>
              <a:rPr lang="en-US" altLang="zh-CN" sz="933" dirty="0">
                <a:solidFill>
                  <a:schemeClr val="tx1">
                    <a:lumMod val="75000"/>
                    <a:lumOff val="25000"/>
                  </a:schemeClr>
                </a:solidFill>
              </a:rPr>
              <a:t>OF THIS SCHEME, WE THANK YOU FOR YOUR READING, THE PROPOSAL IS IN PROPOSAL INFORMATION, THIS PAPER DISCUSSES THE SPECIFIC REQUIREMENTS</a:t>
            </a:r>
          </a:p>
        </p:txBody>
      </p:sp>
      <p:sp>
        <p:nvSpPr>
          <p:cNvPr id="20" name="TextBox 18"/>
          <p:cNvSpPr txBox="1"/>
          <p:nvPr/>
        </p:nvSpPr>
        <p:spPr>
          <a:xfrm>
            <a:off x="5550421" y="1979726"/>
            <a:ext cx="4150816" cy="400110"/>
          </a:xfrm>
          <a:prstGeom prst="rect">
            <a:avLst/>
          </a:prstGeom>
          <a:noFill/>
          <a:ln>
            <a:noFill/>
          </a:ln>
        </p:spPr>
        <p:txBody>
          <a:bodyPr wrap="square" rtlCol="0">
            <a:spAutoFit/>
          </a:bodyPr>
          <a:lstStyle/>
          <a:p>
            <a:r>
              <a:rPr lang="en-US" altLang="zh-CN" sz="2000" dirty="0">
                <a:solidFill>
                  <a:srgbClr val="C00000"/>
                </a:solidFill>
              </a:rPr>
              <a:t>ADD YOUR TITLE </a:t>
            </a:r>
            <a:endParaRPr lang="zh-CN" altLang="en-US" sz="2000" dirty="0">
              <a:solidFill>
                <a:srgbClr val="C00000"/>
              </a:solidFill>
            </a:endParaRPr>
          </a:p>
        </p:txBody>
      </p:sp>
      <p:sp>
        <p:nvSpPr>
          <p:cNvPr id="21" name="矩形 20"/>
          <p:cNvSpPr/>
          <p:nvPr/>
        </p:nvSpPr>
        <p:spPr>
          <a:xfrm>
            <a:off x="5550421" y="2361710"/>
            <a:ext cx="5172080" cy="523092"/>
          </a:xfrm>
          <a:prstGeom prst="rect">
            <a:avLst/>
          </a:prstGeom>
        </p:spPr>
        <p:txBody>
          <a:bodyPr wrap="square">
            <a:spAutoFit/>
          </a:bodyPr>
          <a:lstStyle/>
          <a:p>
            <a:pPr>
              <a:lnSpc>
                <a:spcPct val="150000"/>
              </a:lnSpc>
            </a:pPr>
            <a:r>
              <a:rPr lang="en-US" altLang="zh-CN" sz="933" dirty="0">
                <a:solidFill>
                  <a:schemeClr val="tx1">
                    <a:lumMod val="75000"/>
                    <a:lumOff val="25000"/>
                  </a:schemeClr>
                </a:solidFill>
              </a:rPr>
              <a:t>OF THIS SCHEME, WE THANK YOU FOR YOUR READING, THE PROPOSAL IS IN PROPOSAL INFORMATION, THIS PAPER DISCUSSES THE SPECIFIC REQUIREMENTS</a:t>
            </a:r>
          </a:p>
        </p:txBody>
      </p:sp>
      <p:pic>
        <p:nvPicPr>
          <p:cNvPr id="22" name="Picture 2"/>
          <p:cNvPicPr>
            <a:picLocks noChangeAspect="1" noChangeArrowheads="1"/>
          </p:cNvPicPr>
          <p:nvPr/>
        </p:nvPicPr>
        <p:blipFill>
          <a:blip r:embed="rId3" cstate="print">
            <a:extLst>
              <a:ext uri="{28A0092B-C50C-407E-A947-70E740481C1C}">
                <a14:useLocalDpi xmlns:a14="http://schemas.microsoft.com/office/drawing/2010/main" val="0"/>
              </a:ext>
            </a:extLst>
          </a:blip>
          <a:stretch>
            <a:fillRect/>
          </a:stretch>
        </p:blipFill>
        <p:spPr bwMode="auto">
          <a:xfrm>
            <a:off x="2382249" y="2081463"/>
            <a:ext cx="2565242" cy="34234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p:cTn id="7" dur="500" fill="hold"/>
                                        <p:tgtEl>
                                          <p:spTgt spid="22"/>
                                        </p:tgtEl>
                                        <p:attrNameLst>
                                          <p:attrName>ppt_w</p:attrName>
                                        </p:attrNameLst>
                                      </p:cBhvr>
                                      <p:tavLst>
                                        <p:tav tm="0">
                                          <p:val>
                                            <p:fltVal val="0"/>
                                          </p:val>
                                        </p:tav>
                                        <p:tav tm="100000">
                                          <p:val>
                                            <p:strVal val="#ppt_w"/>
                                          </p:val>
                                        </p:tav>
                                      </p:tavLst>
                                    </p:anim>
                                    <p:anim calcmode="lin" valueType="num">
                                      <p:cBhvr>
                                        <p:cTn id="8" dur="500" fill="hold"/>
                                        <p:tgtEl>
                                          <p:spTgt spid="22"/>
                                        </p:tgtEl>
                                        <p:attrNameLst>
                                          <p:attrName>ppt_h</p:attrName>
                                        </p:attrNameLst>
                                      </p:cBhvr>
                                      <p:tavLst>
                                        <p:tav tm="0">
                                          <p:val>
                                            <p:fltVal val="0"/>
                                          </p:val>
                                        </p:tav>
                                        <p:tav tm="100000">
                                          <p:val>
                                            <p:strVal val="#ppt_h"/>
                                          </p:val>
                                        </p:tav>
                                      </p:tavLst>
                                    </p:anim>
                                    <p:animEffect transition="in" filter="fade">
                                      <p:cBhvr>
                                        <p:cTn id="9" dur="500"/>
                                        <p:tgtEl>
                                          <p:spTgt spid="22"/>
                                        </p:tgtEl>
                                      </p:cBhvr>
                                    </p:animEffect>
                                  </p:childTnLst>
                                </p:cTn>
                              </p:par>
                            </p:childTnLst>
                          </p:cTn>
                        </p:par>
                        <p:par>
                          <p:cTn id="10" fill="hold">
                            <p:stCondLst>
                              <p:cond delay="500"/>
                            </p:stCondLst>
                            <p:childTnLst>
                              <p:par>
                                <p:cTn id="11" presetID="56" presetClass="entr" presetSubtype="0" fill="hold" grpId="0" nodeType="afterEffect">
                                  <p:stCondLst>
                                    <p:cond delay="0"/>
                                  </p:stCondLst>
                                  <p:iterate type="lt">
                                    <p:tmPct val="10000"/>
                                  </p:iterate>
                                  <p:childTnLst>
                                    <p:set>
                                      <p:cBhvr>
                                        <p:cTn id="12" dur="1" fill="hold">
                                          <p:stCondLst>
                                            <p:cond delay="0"/>
                                          </p:stCondLst>
                                        </p:cTn>
                                        <p:tgtEl>
                                          <p:spTgt spid="20"/>
                                        </p:tgtEl>
                                        <p:attrNameLst>
                                          <p:attrName>style.visibility</p:attrName>
                                        </p:attrNameLst>
                                      </p:cBhvr>
                                      <p:to>
                                        <p:strVal val="visible"/>
                                      </p:to>
                                    </p:set>
                                    <p:anim by="(-#ppt_w*2)" calcmode="lin" valueType="num">
                                      <p:cBhvr rctx="PPT">
                                        <p:cTn id="13" dur="500" autoRev="1" fill="hold">
                                          <p:stCondLst>
                                            <p:cond delay="0"/>
                                          </p:stCondLst>
                                        </p:cTn>
                                        <p:tgtEl>
                                          <p:spTgt spid="20"/>
                                        </p:tgtEl>
                                        <p:attrNameLst>
                                          <p:attrName>ppt_w</p:attrName>
                                        </p:attrNameLst>
                                      </p:cBhvr>
                                    </p:anim>
                                    <p:anim by="(#ppt_w*0.50)" calcmode="lin" valueType="num">
                                      <p:cBhvr>
                                        <p:cTn id="14" dur="500" decel="50000" autoRev="1" fill="hold">
                                          <p:stCondLst>
                                            <p:cond delay="0"/>
                                          </p:stCondLst>
                                        </p:cTn>
                                        <p:tgtEl>
                                          <p:spTgt spid="20"/>
                                        </p:tgtEl>
                                        <p:attrNameLst>
                                          <p:attrName>ppt_x</p:attrName>
                                        </p:attrNameLst>
                                      </p:cBhvr>
                                    </p:anim>
                                    <p:anim from="(-#ppt_h/2)" to="(#ppt_y)" calcmode="lin" valueType="num">
                                      <p:cBhvr>
                                        <p:cTn id="15" dur="1000" fill="hold">
                                          <p:stCondLst>
                                            <p:cond delay="0"/>
                                          </p:stCondLst>
                                        </p:cTn>
                                        <p:tgtEl>
                                          <p:spTgt spid="20"/>
                                        </p:tgtEl>
                                        <p:attrNameLst>
                                          <p:attrName>ppt_y</p:attrName>
                                        </p:attrNameLst>
                                      </p:cBhvr>
                                    </p:anim>
                                    <p:animRot by="21600000">
                                      <p:cBhvr>
                                        <p:cTn id="16" dur="1000" fill="hold">
                                          <p:stCondLst>
                                            <p:cond delay="0"/>
                                          </p:stCondLst>
                                        </p:cTn>
                                        <p:tgtEl>
                                          <p:spTgt spid="20"/>
                                        </p:tgtEl>
                                        <p:attrNameLst>
                                          <p:attrName>r</p:attrName>
                                        </p:attrNameLst>
                                      </p:cBhvr>
                                    </p:animRot>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16"/>
                                        </p:tgtEl>
                                        <p:attrNameLst>
                                          <p:attrName>style.visibility</p:attrName>
                                        </p:attrNameLst>
                                      </p:cBhvr>
                                      <p:to>
                                        <p:strVal val="visible"/>
                                      </p:to>
                                    </p:set>
                                    <p:anim by="(-#ppt_w*2)" calcmode="lin" valueType="num">
                                      <p:cBhvr rctx="PPT">
                                        <p:cTn id="19" dur="500" autoRev="1" fill="hold">
                                          <p:stCondLst>
                                            <p:cond delay="0"/>
                                          </p:stCondLst>
                                        </p:cTn>
                                        <p:tgtEl>
                                          <p:spTgt spid="16"/>
                                        </p:tgtEl>
                                        <p:attrNameLst>
                                          <p:attrName>ppt_w</p:attrName>
                                        </p:attrNameLst>
                                      </p:cBhvr>
                                    </p:anim>
                                    <p:anim by="(#ppt_w*0.50)" calcmode="lin" valueType="num">
                                      <p:cBhvr>
                                        <p:cTn id="20" dur="500" decel="50000" autoRev="1" fill="hold">
                                          <p:stCondLst>
                                            <p:cond delay="0"/>
                                          </p:stCondLst>
                                        </p:cTn>
                                        <p:tgtEl>
                                          <p:spTgt spid="16"/>
                                        </p:tgtEl>
                                        <p:attrNameLst>
                                          <p:attrName>ppt_x</p:attrName>
                                        </p:attrNameLst>
                                      </p:cBhvr>
                                    </p:anim>
                                    <p:anim from="(-#ppt_h/2)" to="(#ppt_y)" calcmode="lin" valueType="num">
                                      <p:cBhvr>
                                        <p:cTn id="21" dur="1000" fill="hold">
                                          <p:stCondLst>
                                            <p:cond delay="0"/>
                                          </p:stCondLst>
                                        </p:cTn>
                                        <p:tgtEl>
                                          <p:spTgt spid="16"/>
                                        </p:tgtEl>
                                        <p:attrNameLst>
                                          <p:attrName>ppt_y</p:attrName>
                                        </p:attrNameLst>
                                      </p:cBhvr>
                                    </p:anim>
                                    <p:animRot by="21600000">
                                      <p:cBhvr>
                                        <p:cTn id="22" dur="1000" fill="hold">
                                          <p:stCondLst>
                                            <p:cond delay="0"/>
                                          </p:stCondLst>
                                        </p:cTn>
                                        <p:tgtEl>
                                          <p:spTgt spid="16"/>
                                        </p:tgtEl>
                                        <p:attrNameLst>
                                          <p:attrName>r</p:attrName>
                                        </p:attrNameLst>
                                      </p:cBhvr>
                                    </p:animRot>
                                  </p:childTnLst>
                                </p:cTn>
                              </p:par>
                              <p:par>
                                <p:cTn id="23" presetID="56" presetClass="entr" presetSubtype="0" fill="hold" grpId="0" nodeType="withEffect">
                                  <p:stCondLst>
                                    <p:cond delay="0"/>
                                  </p:stCondLst>
                                  <p:iterate type="lt">
                                    <p:tmPct val="10000"/>
                                  </p:iterate>
                                  <p:childTnLst>
                                    <p:set>
                                      <p:cBhvr>
                                        <p:cTn id="24" dur="1" fill="hold">
                                          <p:stCondLst>
                                            <p:cond delay="0"/>
                                          </p:stCondLst>
                                        </p:cTn>
                                        <p:tgtEl>
                                          <p:spTgt spid="18"/>
                                        </p:tgtEl>
                                        <p:attrNameLst>
                                          <p:attrName>style.visibility</p:attrName>
                                        </p:attrNameLst>
                                      </p:cBhvr>
                                      <p:to>
                                        <p:strVal val="visible"/>
                                      </p:to>
                                    </p:set>
                                    <p:anim by="(-#ppt_w*2)" calcmode="lin" valueType="num">
                                      <p:cBhvr rctx="PPT">
                                        <p:cTn id="25" dur="500" autoRev="1" fill="hold">
                                          <p:stCondLst>
                                            <p:cond delay="0"/>
                                          </p:stCondLst>
                                        </p:cTn>
                                        <p:tgtEl>
                                          <p:spTgt spid="18"/>
                                        </p:tgtEl>
                                        <p:attrNameLst>
                                          <p:attrName>ppt_w</p:attrName>
                                        </p:attrNameLst>
                                      </p:cBhvr>
                                    </p:anim>
                                    <p:anim by="(#ppt_w*0.50)" calcmode="lin" valueType="num">
                                      <p:cBhvr>
                                        <p:cTn id="26" dur="500" decel="50000" autoRev="1" fill="hold">
                                          <p:stCondLst>
                                            <p:cond delay="0"/>
                                          </p:stCondLst>
                                        </p:cTn>
                                        <p:tgtEl>
                                          <p:spTgt spid="18"/>
                                        </p:tgtEl>
                                        <p:attrNameLst>
                                          <p:attrName>ppt_x</p:attrName>
                                        </p:attrNameLst>
                                      </p:cBhvr>
                                    </p:anim>
                                    <p:anim from="(-#ppt_h/2)" to="(#ppt_y)" calcmode="lin" valueType="num">
                                      <p:cBhvr>
                                        <p:cTn id="27" dur="1000" fill="hold">
                                          <p:stCondLst>
                                            <p:cond delay="0"/>
                                          </p:stCondLst>
                                        </p:cTn>
                                        <p:tgtEl>
                                          <p:spTgt spid="18"/>
                                        </p:tgtEl>
                                        <p:attrNameLst>
                                          <p:attrName>ppt_y</p:attrName>
                                        </p:attrNameLst>
                                      </p:cBhvr>
                                    </p:anim>
                                    <p:animRot by="21600000">
                                      <p:cBhvr>
                                        <p:cTn id="28" dur="1000" fill="hold">
                                          <p:stCondLst>
                                            <p:cond delay="0"/>
                                          </p:stCondLst>
                                        </p:cTn>
                                        <p:tgtEl>
                                          <p:spTgt spid="18"/>
                                        </p:tgtEl>
                                        <p:attrNameLst>
                                          <p:attrName>r</p:attrName>
                                        </p:attrNameLst>
                                      </p:cBhvr>
                                    </p:animRot>
                                  </p:childTnLst>
                                </p:cTn>
                              </p:par>
                            </p:childTnLst>
                          </p:cTn>
                        </p:par>
                        <p:par>
                          <p:cTn id="29" fill="hold">
                            <p:stCondLst>
                              <p:cond delay="2600"/>
                            </p:stCondLst>
                            <p:childTnLst>
                              <p:par>
                                <p:cTn id="30" presetID="22" presetClass="entr" presetSubtype="8" fill="hold" grpId="0" nodeType="after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wipe(left)">
                                      <p:cBhvr>
                                        <p:cTn id="32" dur="500"/>
                                        <p:tgtEl>
                                          <p:spTgt spid="21"/>
                                        </p:tgtEl>
                                      </p:cBhvr>
                                    </p:animEffect>
                                  </p:childTnLst>
                                </p:cTn>
                              </p:par>
                              <p:par>
                                <p:cTn id="33" presetID="22" presetClass="entr" presetSubtype="8"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Effect transition="in" filter="wipe(left)">
                                      <p:cBhvr>
                                        <p:cTn id="35" dur="500"/>
                                        <p:tgtEl>
                                          <p:spTgt spid="19"/>
                                        </p:tgtEl>
                                      </p:cBhvr>
                                    </p:animEffect>
                                  </p:childTnLst>
                                </p:cTn>
                              </p:par>
                              <p:par>
                                <p:cTn id="36" presetID="22" presetClass="entr" presetSubtype="8" fill="hold" grpId="0"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P spid="19" grpId="0"/>
      <p:bldP spid="20" grpId="0"/>
      <p:bldP spid="2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grpSp>
        <p:nvGrpSpPr>
          <p:cNvPr id="3" name="组合 2"/>
          <p:cNvGrpSpPr/>
          <p:nvPr/>
        </p:nvGrpSpPr>
        <p:grpSpPr>
          <a:xfrm>
            <a:off x="6448670" y="2353036"/>
            <a:ext cx="1103150" cy="1103150"/>
            <a:chOff x="6353175" y="3550672"/>
            <a:chExt cx="1103150" cy="1103150"/>
          </a:xfrm>
        </p:grpSpPr>
        <p:sp>
          <p:nvSpPr>
            <p:cNvPr id="4" name="椭圆 3"/>
            <p:cNvSpPr/>
            <p:nvPr/>
          </p:nvSpPr>
          <p:spPr>
            <a:xfrm>
              <a:off x="6353175" y="3550672"/>
              <a:ext cx="1103150" cy="1103150"/>
            </a:xfrm>
            <a:prstGeom prst="ellipse">
              <a:avLst/>
            </a:prstGeom>
            <a:solidFill>
              <a:srgbClr val="FFFFFF">
                <a:alpha val="30196"/>
              </a:srgbClr>
            </a:solidFill>
            <a:ln w="19050" cap="flat" cmpd="sng" algn="ctr">
              <a:solidFill>
                <a:srgbClr val="5A6478">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5" name="椭圆 4"/>
            <p:cNvSpPr/>
            <p:nvPr/>
          </p:nvSpPr>
          <p:spPr>
            <a:xfrm>
              <a:off x="6508750" y="3706247"/>
              <a:ext cx="792000" cy="792000"/>
            </a:xfrm>
            <a:prstGeom prst="ellipse">
              <a:avLst/>
            </a:prstGeom>
            <a:solidFill>
              <a:srgbClr val="C00000"/>
            </a:solidFill>
            <a:ln w="285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6" name="Freeform 61"/>
            <p:cNvSpPr>
              <a:spLocks noEditPoints="1"/>
            </p:cNvSpPr>
            <p:nvPr/>
          </p:nvSpPr>
          <p:spPr bwMode="auto">
            <a:xfrm>
              <a:off x="6743619" y="3940082"/>
              <a:ext cx="322263" cy="322263"/>
            </a:xfrm>
            <a:custGeom>
              <a:avLst/>
              <a:gdLst>
                <a:gd name="T0" fmla="*/ 890 w 1018"/>
                <a:gd name="T1" fmla="*/ 61 h 1017"/>
                <a:gd name="T2" fmla="*/ 876 w 1018"/>
                <a:gd name="T3" fmla="*/ 5 h 1017"/>
                <a:gd name="T4" fmla="*/ 147 w 1018"/>
                <a:gd name="T5" fmla="*/ 2 h 1017"/>
                <a:gd name="T6" fmla="*/ 127 w 1018"/>
                <a:gd name="T7" fmla="*/ 31 h 1017"/>
                <a:gd name="T8" fmla="*/ 131 w 1018"/>
                <a:gd name="T9" fmla="*/ 148 h 1017"/>
                <a:gd name="T10" fmla="*/ 24 w 1018"/>
                <a:gd name="T11" fmla="*/ 243 h 1017"/>
                <a:gd name="T12" fmla="*/ 3 w 1018"/>
                <a:gd name="T13" fmla="*/ 383 h 1017"/>
                <a:gd name="T14" fmla="*/ 61 w 1018"/>
                <a:gd name="T15" fmla="*/ 493 h 1017"/>
                <a:gd name="T16" fmla="*/ 170 w 1018"/>
                <a:gd name="T17" fmla="*/ 551 h 1017"/>
                <a:gd name="T18" fmla="*/ 274 w 1018"/>
                <a:gd name="T19" fmla="*/ 546 h 1017"/>
                <a:gd name="T20" fmla="*/ 382 w 1018"/>
                <a:gd name="T21" fmla="*/ 690 h 1017"/>
                <a:gd name="T22" fmla="*/ 410 w 1018"/>
                <a:gd name="T23" fmla="*/ 735 h 1017"/>
                <a:gd name="T24" fmla="*/ 410 w 1018"/>
                <a:gd name="T25" fmla="*/ 791 h 1017"/>
                <a:gd name="T26" fmla="*/ 379 w 1018"/>
                <a:gd name="T27" fmla="*/ 837 h 1017"/>
                <a:gd name="T28" fmla="*/ 318 w 1018"/>
                <a:gd name="T29" fmla="*/ 858 h 1017"/>
                <a:gd name="T30" fmla="*/ 248 w 1018"/>
                <a:gd name="T31" fmla="*/ 880 h 1017"/>
                <a:gd name="T32" fmla="*/ 197 w 1018"/>
                <a:gd name="T33" fmla="*/ 948 h 1017"/>
                <a:gd name="T34" fmla="*/ 196 w 1018"/>
                <a:gd name="T35" fmla="*/ 1003 h 1017"/>
                <a:gd name="T36" fmla="*/ 795 w 1018"/>
                <a:gd name="T37" fmla="*/ 1017 h 1017"/>
                <a:gd name="T38" fmla="*/ 826 w 1018"/>
                <a:gd name="T39" fmla="*/ 992 h 1017"/>
                <a:gd name="T40" fmla="*/ 812 w 1018"/>
                <a:gd name="T41" fmla="*/ 925 h 1017"/>
                <a:gd name="T42" fmla="*/ 750 w 1018"/>
                <a:gd name="T43" fmla="*/ 869 h 1017"/>
                <a:gd name="T44" fmla="*/ 681 w 1018"/>
                <a:gd name="T45" fmla="*/ 856 h 1017"/>
                <a:gd name="T46" fmla="*/ 633 w 1018"/>
                <a:gd name="T47" fmla="*/ 830 h 1017"/>
                <a:gd name="T48" fmla="*/ 605 w 1018"/>
                <a:gd name="T49" fmla="*/ 772 h 1017"/>
                <a:gd name="T50" fmla="*/ 616 w 1018"/>
                <a:gd name="T51" fmla="*/ 718 h 1017"/>
                <a:gd name="T52" fmla="*/ 639 w 1018"/>
                <a:gd name="T53" fmla="*/ 683 h 1017"/>
                <a:gd name="T54" fmla="*/ 774 w 1018"/>
                <a:gd name="T55" fmla="*/ 554 h 1017"/>
                <a:gd name="T56" fmla="*/ 887 w 1018"/>
                <a:gd name="T57" fmla="*/ 540 h 1017"/>
                <a:gd name="T58" fmla="*/ 983 w 1018"/>
                <a:gd name="T59" fmla="*/ 461 h 1017"/>
                <a:gd name="T60" fmla="*/ 1018 w 1018"/>
                <a:gd name="T61" fmla="*/ 342 h 1017"/>
                <a:gd name="T62" fmla="*/ 971 w 1018"/>
                <a:gd name="T63" fmla="*/ 210 h 1017"/>
                <a:gd name="T64" fmla="*/ 154 w 1018"/>
                <a:gd name="T65" fmla="*/ 481 h 1017"/>
                <a:gd name="T66" fmla="*/ 88 w 1018"/>
                <a:gd name="T67" fmla="*/ 426 h 1017"/>
                <a:gd name="T68" fmla="*/ 63 w 1018"/>
                <a:gd name="T69" fmla="*/ 345 h 1017"/>
                <a:gd name="T70" fmla="*/ 92 w 1018"/>
                <a:gd name="T71" fmla="*/ 256 h 1017"/>
                <a:gd name="T72" fmla="*/ 152 w 1018"/>
                <a:gd name="T73" fmla="*/ 252 h 1017"/>
                <a:gd name="T74" fmla="*/ 241 w 1018"/>
                <a:gd name="T75" fmla="*/ 488 h 1017"/>
                <a:gd name="T76" fmla="*/ 176 w 1018"/>
                <a:gd name="T77" fmla="*/ 487 h 1017"/>
                <a:gd name="T78" fmla="*/ 717 w 1018"/>
                <a:gd name="T79" fmla="*/ 925 h 1017"/>
                <a:gd name="T80" fmla="*/ 263 w 1018"/>
                <a:gd name="T81" fmla="*/ 954 h 1017"/>
                <a:gd name="T82" fmla="*/ 301 w 1018"/>
                <a:gd name="T83" fmla="*/ 925 h 1017"/>
                <a:gd name="T84" fmla="*/ 380 w 1018"/>
                <a:gd name="T85" fmla="*/ 910 h 1017"/>
                <a:gd name="T86" fmla="*/ 448 w 1018"/>
                <a:gd name="T87" fmla="*/ 854 h 1017"/>
                <a:gd name="T88" fmla="*/ 476 w 1018"/>
                <a:gd name="T89" fmla="*/ 778 h 1017"/>
                <a:gd name="T90" fmla="*/ 509 w 1018"/>
                <a:gd name="T91" fmla="*/ 795 h 1017"/>
                <a:gd name="T92" fmla="*/ 543 w 1018"/>
                <a:gd name="T93" fmla="*/ 778 h 1017"/>
                <a:gd name="T94" fmla="*/ 578 w 1018"/>
                <a:gd name="T95" fmla="*/ 865 h 1017"/>
                <a:gd name="T96" fmla="*/ 653 w 1018"/>
                <a:gd name="T97" fmla="*/ 915 h 1017"/>
                <a:gd name="T98" fmla="*/ 494 w 1018"/>
                <a:gd name="T99" fmla="*/ 709 h 1017"/>
                <a:gd name="T100" fmla="*/ 329 w 1018"/>
                <a:gd name="T101" fmla="*/ 511 h 1017"/>
                <a:gd name="T102" fmla="*/ 247 w 1018"/>
                <a:gd name="T103" fmla="*/ 342 h 1017"/>
                <a:gd name="T104" fmla="*/ 196 w 1018"/>
                <a:gd name="T105" fmla="*/ 132 h 1017"/>
                <a:gd name="T106" fmla="*/ 817 w 1018"/>
                <a:gd name="T107" fmla="*/ 164 h 1017"/>
                <a:gd name="T108" fmla="*/ 762 w 1018"/>
                <a:gd name="T109" fmla="*/ 369 h 1017"/>
                <a:gd name="T110" fmla="*/ 663 w 1018"/>
                <a:gd name="T111" fmla="*/ 550 h 1017"/>
                <a:gd name="T112" fmla="*/ 509 w 1018"/>
                <a:gd name="T113" fmla="*/ 722 h 1017"/>
                <a:gd name="T114" fmla="*/ 911 w 1018"/>
                <a:gd name="T115" fmla="*/ 448 h 1017"/>
                <a:gd name="T116" fmla="*/ 842 w 1018"/>
                <a:gd name="T117" fmla="*/ 487 h 1017"/>
                <a:gd name="T118" fmla="*/ 777 w 1018"/>
                <a:gd name="T119" fmla="*/ 489 h 1017"/>
                <a:gd name="T120" fmla="*/ 866 w 1018"/>
                <a:gd name="T121" fmla="*/ 252 h 1017"/>
                <a:gd name="T122" fmla="*/ 926 w 1018"/>
                <a:gd name="T123" fmla="*/ 257 h 1017"/>
                <a:gd name="T124" fmla="*/ 955 w 1018"/>
                <a:gd name="T125" fmla="*/ 345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8" h="1017">
                  <a:moveTo>
                    <a:pt x="887" y="148"/>
                  </a:moveTo>
                  <a:lnTo>
                    <a:pt x="887" y="148"/>
                  </a:lnTo>
                  <a:lnTo>
                    <a:pt x="884" y="147"/>
                  </a:lnTo>
                  <a:lnTo>
                    <a:pt x="884" y="147"/>
                  </a:lnTo>
                  <a:lnTo>
                    <a:pt x="887" y="119"/>
                  </a:lnTo>
                  <a:lnTo>
                    <a:pt x="889" y="90"/>
                  </a:lnTo>
                  <a:lnTo>
                    <a:pt x="890" y="61"/>
                  </a:lnTo>
                  <a:lnTo>
                    <a:pt x="890" y="31"/>
                  </a:lnTo>
                  <a:lnTo>
                    <a:pt x="890" y="31"/>
                  </a:lnTo>
                  <a:lnTo>
                    <a:pt x="890" y="26"/>
                  </a:lnTo>
                  <a:lnTo>
                    <a:pt x="888" y="19"/>
                  </a:lnTo>
                  <a:lnTo>
                    <a:pt x="885" y="14"/>
                  </a:lnTo>
                  <a:lnTo>
                    <a:pt x="882" y="10"/>
                  </a:lnTo>
                  <a:lnTo>
                    <a:pt x="876" y="5"/>
                  </a:lnTo>
                  <a:lnTo>
                    <a:pt x="871" y="2"/>
                  </a:lnTo>
                  <a:lnTo>
                    <a:pt x="866" y="0"/>
                  </a:lnTo>
                  <a:lnTo>
                    <a:pt x="859" y="0"/>
                  </a:lnTo>
                  <a:lnTo>
                    <a:pt x="160" y="0"/>
                  </a:lnTo>
                  <a:lnTo>
                    <a:pt x="160" y="0"/>
                  </a:lnTo>
                  <a:lnTo>
                    <a:pt x="153" y="0"/>
                  </a:lnTo>
                  <a:lnTo>
                    <a:pt x="147" y="2"/>
                  </a:lnTo>
                  <a:lnTo>
                    <a:pt x="141" y="5"/>
                  </a:lnTo>
                  <a:lnTo>
                    <a:pt x="137" y="10"/>
                  </a:lnTo>
                  <a:lnTo>
                    <a:pt x="133" y="14"/>
                  </a:lnTo>
                  <a:lnTo>
                    <a:pt x="130" y="19"/>
                  </a:lnTo>
                  <a:lnTo>
                    <a:pt x="129" y="26"/>
                  </a:lnTo>
                  <a:lnTo>
                    <a:pt x="127" y="31"/>
                  </a:lnTo>
                  <a:lnTo>
                    <a:pt x="127" y="31"/>
                  </a:lnTo>
                  <a:lnTo>
                    <a:pt x="127" y="61"/>
                  </a:lnTo>
                  <a:lnTo>
                    <a:pt x="130" y="90"/>
                  </a:lnTo>
                  <a:lnTo>
                    <a:pt x="132" y="119"/>
                  </a:lnTo>
                  <a:lnTo>
                    <a:pt x="134" y="147"/>
                  </a:lnTo>
                  <a:lnTo>
                    <a:pt x="134" y="147"/>
                  </a:lnTo>
                  <a:lnTo>
                    <a:pt x="131" y="148"/>
                  </a:lnTo>
                  <a:lnTo>
                    <a:pt x="131" y="148"/>
                  </a:lnTo>
                  <a:lnTo>
                    <a:pt x="110" y="157"/>
                  </a:lnTo>
                  <a:lnTo>
                    <a:pt x="93" y="168"/>
                  </a:lnTo>
                  <a:lnTo>
                    <a:pt x="76" y="180"/>
                  </a:lnTo>
                  <a:lnTo>
                    <a:pt x="61" y="194"/>
                  </a:lnTo>
                  <a:lnTo>
                    <a:pt x="47" y="210"/>
                  </a:lnTo>
                  <a:lnTo>
                    <a:pt x="35" y="226"/>
                  </a:lnTo>
                  <a:lnTo>
                    <a:pt x="24" y="243"/>
                  </a:lnTo>
                  <a:lnTo>
                    <a:pt x="16" y="263"/>
                  </a:lnTo>
                  <a:lnTo>
                    <a:pt x="8" y="281"/>
                  </a:lnTo>
                  <a:lnTo>
                    <a:pt x="4" y="301"/>
                  </a:lnTo>
                  <a:lnTo>
                    <a:pt x="1" y="322"/>
                  </a:lnTo>
                  <a:lnTo>
                    <a:pt x="0" y="342"/>
                  </a:lnTo>
                  <a:lnTo>
                    <a:pt x="0" y="363"/>
                  </a:lnTo>
                  <a:lnTo>
                    <a:pt x="3" y="383"/>
                  </a:lnTo>
                  <a:lnTo>
                    <a:pt x="8" y="404"/>
                  </a:lnTo>
                  <a:lnTo>
                    <a:pt x="15" y="425"/>
                  </a:lnTo>
                  <a:lnTo>
                    <a:pt x="15" y="425"/>
                  </a:lnTo>
                  <a:lnTo>
                    <a:pt x="24" y="443"/>
                  </a:lnTo>
                  <a:lnTo>
                    <a:pt x="35" y="461"/>
                  </a:lnTo>
                  <a:lnTo>
                    <a:pt x="47" y="478"/>
                  </a:lnTo>
                  <a:lnTo>
                    <a:pt x="61" y="493"/>
                  </a:lnTo>
                  <a:lnTo>
                    <a:pt x="76" y="507"/>
                  </a:lnTo>
                  <a:lnTo>
                    <a:pt x="93" y="519"/>
                  </a:lnTo>
                  <a:lnTo>
                    <a:pt x="110" y="530"/>
                  </a:lnTo>
                  <a:lnTo>
                    <a:pt x="130" y="540"/>
                  </a:lnTo>
                  <a:lnTo>
                    <a:pt x="130" y="540"/>
                  </a:lnTo>
                  <a:lnTo>
                    <a:pt x="150" y="546"/>
                  </a:lnTo>
                  <a:lnTo>
                    <a:pt x="170" y="551"/>
                  </a:lnTo>
                  <a:lnTo>
                    <a:pt x="191" y="555"/>
                  </a:lnTo>
                  <a:lnTo>
                    <a:pt x="211" y="556"/>
                  </a:lnTo>
                  <a:lnTo>
                    <a:pt x="211" y="556"/>
                  </a:lnTo>
                  <a:lnTo>
                    <a:pt x="227" y="555"/>
                  </a:lnTo>
                  <a:lnTo>
                    <a:pt x="243" y="554"/>
                  </a:lnTo>
                  <a:lnTo>
                    <a:pt x="259" y="550"/>
                  </a:lnTo>
                  <a:lnTo>
                    <a:pt x="274" y="546"/>
                  </a:lnTo>
                  <a:lnTo>
                    <a:pt x="274" y="546"/>
                  </a:lnTo>
                  <a:lnTo>
                    <a:pt x="301" y="586"/>
                  </a:lnTo>
                  <a:lnTo>
                    <a:pt x="327" y="621"/>
                  </a:lnTo>
                  <a:lnTo>
                    <a:pt x="353" y="654"/>
                  </a:lnTo>
                  <a:lnTo>
                    <a:pt x="379" y="683"/>
                  </a:lnTo>
                  <a:lnTo>
                    <a:pt x="379" y="683"/>
                  </a:lnTo>
                  <a:lnTo>
                    <a:pt x="382" y="690"/>
                  </a:lnTo>
                  <a:lnTo>
                    <a:pt x="386" y="695"/>
                  </a:lnTo>
                  <a:lnTo>
                    <a:pt x="386" y="695"/>
                  </a:lnTo>
                  <a:lnTo>
                    <a:pt x="393" y="703"/>
                  </a:lnTo>
                  <a:lnTo>
                    <a:pt x="398" y="710"/>
                  </a:lnTo>
                  <a:lnTo>
                    <a:pt x="402" y="718"/>
                  </a:lnTo>
                  <a:lnTo>
                    <a:pt x="406" y="726"/>
                  </a:lnTo>
                  <a:lnTo>
                    <a:pt x="410" y="735"/>
                  </a:lnTo>
                  <a:lnTo>
                    <a:pt x="412" y="744"/>
                  </a:lnTo>
                  <a:lnTo>
                    <a:pt x="413" y="753"/>
                  </a:lnTo>
                  <a:lnTo>
                    <a:pt x="414" y="763"/>
                  </a:lnTo>
                  <a:lnTo>
                    <a:pt x="414" y="763"/>
                  </a:lnTo>
                  <a:lnTo>
                    <a:pt x="413" y="772"/>
                  </a:lnTo>
                  <a:lnTo>
                    <a:pt x="412" y="782"/>
                  </a:lnTo>
                  <a:lnTo>
                    <a:pt x="410" y="791"/>
                  </a:lnTo>
                  <a:lnTo>
                    <a:pt x="406" y="799"/>
                  </a:lnTo>
                  <a:lnTo>
                    <a:pt x="402" y="808"/>
                  </a:lnTo>
                  <a:lnTo>
                    <a:pt x="398" y="816"/>
                  </a:lnTo>
                  <a:lnTo>
                    <a:pt x="393" y="824"/>
                  </a:lnTo>
                  <a:lnTo>
                    <a:pt x="386" y="830"/>
                  </a:lnTo>
                  <a:lnTo>
                    <a:pt x="386" y="830"/>
                  </a:lnTo>
                  <a:lnTo>
                    <a:pt x="379" y="837"/>
                  </a:lnTo>
                  <a:lnTo>
                    <a:pt x="371" y="842"/>
                  </a:lnTo>
                  <a:lnTo>
                    <a:pt x="364" y="847"/>
                  </a:lnTo>
                  <a:lnTo>
                    <a:pt x="355" y="851"/>
                  </a:lnTo>
                  <a:lnTo>
                    <a:pt x="346" y="854"/>
                  </a:lnTo>
                  <a:lnTo>
                    <a:pt x="337" y="856"/>
                  </a:lnTo>
                  <a:lnTo>
                    <a:pt x="328" y="858"/>
                  </a:lnTo>
                  <a:lnTo>
                    <a:pt x="318" y="858"/>
                  </a:lnTo>
                  <a:lnTo>
                    <a:pt x="318" y="858"/>
                  </a:lnTo>
                  <a:lnTo>
                    <a:pt x="306" y="859"/>
                  </a:lnTo>
                  <a:lnTo>
                    <a:pt x="293" y="861"/>
                  </a:lnTo>
                  <a:lnTo>
                    <a:pt x="281" y="865"/>
                  </a:lnTo>
                  <a:lnTo>
                    <a:pt x="269" y="869"/>
                  </a:lnTo>
                  <a:lnTo>
                    <a:pt x="257" y="874"/>
                  </a:lnTo>
                  <a:lnTo>
                    <a:pt x="248" y="880"/>
                  </a:lnTo>
                  <a:lnTo>
                    <a:pt x="237" y="887"/>
                  </a:lnTo>
                  <a:lnTo>
                    <a:pt x="228" y="896"/>
                  </a:lnTo>
                  <a:lnTo>
                    <a:pt x="220" y="904"/>
                  </a:lnTo>
                  <a:lnTo>
                    <a:pt x="212" y="915"/>
                  </a:lnTo>
                  <a:lnTo>
                    <a:pt x="207" y="925"/>
                  </a:lnTo>
                  <a:lnTo>
                    <a:pt x="202" y="937"/>
                  </a:lnTo>
                  <a:lnTo>
                    <a:pt x="197" y="948"/>
                  </a:lnTo>
                  <a:lnTo>
                    <a:pt x="194" y="960"/>
                  </a:lnTo>
                  <a:lnTo>
                    <a:pt x="192" y="973"/>
                  </a:lnTo>
                  <a:lnTo>
                    <a:pt x="191" y="986"/>
                  </a:lnTo>
                  <a:lnTo>
                    <a:pt x="191" y="986"/>
                  </a:lnTo>
                  <a:lnTo>
                    <a:pt x="192" y="992"/>
                  </a:lnTo>
                  <a:lnTo>
                    <a:pt x="194" y="998"/>
                  </a:lnTo>
                  <a:lnTo>
                    <a:pt x="196" y="1003"/>
                  </a:lnTo>
                  <a:lnTo>
                    <a:pt x="200" y="1008"/>
                  </a:lnTo>
                  <a:lnTo>
                    <a:pt x="205" y="1012"/>
                  </a:lnTo>
                  <a:lnTo>
                    <a:pt x="210" y="1015"/>
                  </a:lnTo>
                  <a:lnTo>
                    <a:pt x="217" y="1017"/>
                  </a:lnTo>
                  <a:lnTo>
                    <a:pt x="223" y="1017"/>
                  </a:lnTo>
                  <a:lnTo>
                    <a:pt x="795" y="1017"/>
                  </a:lnTo>
                  <a:lnTo>
                    <a:pt x="795" y="1017"/>
                  </a:lnTo>
                  <a:lnTo>
                    <a:pt x="801" y="1017"/>
                  </a:lnTo>
                  <a:lnTo>
                    <a:pt x="808" y="1015"/>
                  </a:lnTo>
                  <a:lnTo>
                    <a:pt x="813" y="1012"/>
                  </a:lnTo>
                  <a:lnTo>
                    <a:pt x="817" y="1008"/>
                  </a:lnTo>
                  <a:lnTo>
                    <a:pt x="822" y="1003"/>
                  </a:lnTo>
                  <a:lnTo>
                    <a:pt x="825" y="998"/>
                  </a:lnTo>
                  <a:lnTo>
                    <a:pt x="826" y="992"/>
                  </a:lnTo>
                  <a:lnTo>
                    <a:pt x="827" y="986"/>
                  </a:lnTo>
                  <a:lnTo>
                    <a:pt x="827" y="986"/>
                  </a:lnTo>
                  <a:lnTo>
                    <a:pt x="826" y="973"/>
                  </a:lnTo>
                  <a:lnTo>
                    <a:pt x="825" y="960"/>
                  </a:lnTo>
                  <a:lnTo>
                    <a:pt x="822" y="948"/>
                  </a:lnTo>
                  <a:lnTo>
                    <a:pt x="817" y="937"/>
                  </a:lnTo>
                  <a:lnTo>
                    <a:pt x="812" y="925"/>
                  </a:lnTo>
                  <a:lnTo>
                    <a:pt x="806" y="915"/>
                  </a:lnTo>
                  <a:lnTo>
                    <a:pt x="798" y="904"/>
                  </a:lnTo>
                  <a:lnTo>
                    <a:pt x="790" y="896"/>
                  </a:lnTo>
                  <a:lnTo>
                    <a:pt x="781" y="887"/>
                  </a:lnTo>
                  <a:lnTo>
                    <a:pt x="771" y="880"/>
                  </a:lnTo>
                  <a:lnTo>
                    <a:pt x="761" y="874"/>
                  </a:lnTo>
                  <a:lnTo>
                    <a:pt x="750" y="869"/>
                  </a:lnTo>
                  <a:lnTo>
                    <a:pt x="738" y="865"/>
                  </a:lnTo>
                  <a:lnTo>
                    <a:pt x="725" y="861"/>
                  </a:lnTo>
                  <a:lnTo>
                    <a:pt x="713" y="859"/>
                  </a:lnTo>
                  <a:lnTo>
                    <a:pt x="699" y="858"/>
                  </a:lnTo>
                  <a:lnTo>
                    <a:pt x="699" y="858"/>
                  </a:lnTo>
                  <a:lnTo>
                    <a:pt x="691" y="858"/>
                  </a:lnTo>
                  <a:lnTo>
                    <a:pt x="681" y="856"/>
                  </a:lnTo>
                  <a:lnTo>
                    <a:pt x="673" y="854"/>
                  </a:lnTo>
                  <a:lnTo>
                    <a:pt x="663" y="851"/>
                  </a:lnTo>
                  <a:lnTo>
                    <a:pt x="655" y="847"/>
                  </a:lnTo>
                  <a:lnTo>
                    <a:pt x="647" y="842"/>
                  </a:lnTo>
                  <a:lnTo>
                    <a:pt x="639" y="837"/>
                  </a:lnTo>
                  <a:lnTo>
                    <a:pt x="633" y="830"/>
                  </a:lnTo>
                  <a:lnTo>
                    <a:pt x="633" y="830"/>
                  </a:lnTo>
                  <a:lnTo>
                    <a:pt x="626" y="824"/>
                  </a:lnTo>
                  <a:lnTo>
                    <a:pt x="620" y="816"/>
                  </a:lnTo>
                  <a:lnTo>
                    <a:pt x="616" y="808"/>
                  </a:lnTo>
                  <a:lnTo>
                    <a:pt x="611" y="799"/>
                  </a:lnTo>
                  <a:lnTo>
                    <a:pt x="608" y="791"/>
                  </a:lnTo>
                  <a:lnTo>
                    <a:pt x="606" y="782"/>
                  </a:lnTo>
                  <a:lnTo>
                    <a:pt x="605" y="772"/>
                  </a:lnTo>
                  <a:lnTo>
                    <a:pt x="605" y="763"/>
                  </a:lnTo>
                  <a:lnTo>
                    <a:pt x="605" y="763"/>
                  </a:lnTo>
                  <a:lnTo>
                    <a:pt x="605" y="753"/>
                  </a:lnTo>
                  <a:lnTo>
                    <a:pt x="606" y="744"/>
                  </a:lnTo>
                  <a:lnTo>
                    <a:pt x="608" y="735"/>
                  </a:lnTo>
                  <a:lnTo>
                    <a:pt x="611" y="726"/>
                  </a:lnTo>
                  <a:lnTo>
                    <a:pt x="616" y="718"/>
                  </a:lnTo>
                  <a:lnTo>
                    <a:pt x="620" y="710"/>
                  </a:lnTo>
                  <a:lnTo>
                    <a:pt x="626" y="703"/>
                  </a:lnTo>
                  <a:lnTo>
                    <a:pt x="633" y="695"/>
                  </a:lnTo>
                  <a:lnTo>
                    <a:pt x="633" y="695"/>
                  </a:lnTo>
                  <a:lnTo>
                    <a:pt x="637" y="690"/>
                  </a:lnTo>
                  <a:lnTo>
                    <a:pt x="639" y="683"/>
                  </a:lnTo>
                  <a:lnTo>
                    <a:pt x="639" y="683"/>
                  </a:lnTo>
                  <a:lnTo>
                    <a:pt x="665" y="654"/>
                  </a:lnTo>
                  <a:lnTo>
                    <a:pt x="691" y="622"/>
                  </a:lnTo>
                  <a:lnTo>
                    <a:pt x="718" y="586"/>
                  </a:lnTo>
                  <a:lnTo>
                    <a:pt x="743" y="546"/>
                  </a:lnTo>
                  <a:lnTo>
                    <a:pt x="743" y="546"/>
                  </a:lnTo>
                  <a:lnTo>
                    <a:pt x="758" y="550"/>
                  </a:lnTo>
                  <a:lnTo>
                    <a:pt x="774" y="554"/>
                  </a:lnTo>
                  <a:lnTo>
                    <a:pt x="791" y="555"/>
                  </a:lnTo>
                  <a:lnTo>
                    <a:pt x="806" y="556"/>
                  </a:lnTo>
                  <a:lnTo>
                    <a:pt x="806" y="556"/>
                  </a:lnTo>
                  <a:lnTo>
                    <a:pt x="827" y="555"/>
                  </a:lnTo>
                  <a:lnTo>
                    <a:pt x="847" y="551"/>
                  </a:lnTo>
                  <a:lnTo>
                    <a:pt x="868" y="546"/>
                  </a:lnTo>
                  <a:lnTo>
                    <a:pt x="887" y="540"/>
                  </a:lnTo>
                  <a:lnTo>
                    <a:pt x="887" y="540"/>
                  </a:lnTo>
                  <a:lnTo>
                    <a:pt x="906" y="530"/>
                  </a:lnTo>
                  <a:lnTo>
                    <a:pt x="925" y="519"/>
                  </a:lnTo>
                  <a:lnTo>
                    <a:pt x="941" y="507"/>
                  </a:lnTo>
                  <a:lnTo>
                    <a:pt x="956" y="493"/>
                  </a:lnTo>
                  <a:lnTo>
                    <a:pt x="970" y="478"/>
                  </a:lnTo>
                  <a:lnTo>
                    <a:pt x="983" y="461"/>
                  </a:lnTo>
                  <a:lnTo>
                    <a:pt x="993" y="443"/>
                  </a:lnTo>
                  <a:lnTo>
                    <a:pt x="1002" y="425"/>
                  </a:lnTo>
                  <a:lnTo>
                    <a:pt x="1002" y="425"/>
                  </a:lnTo>
                  <a:lnTo>
                    <a:pt x="1009" y="404"/>
                  </a:lnTo>
                  <a:lnTo>
                    <a:pt x="1014" y="383"/>
                  </a:lnTo>
                  <a:lnTo>
                    <a:pt x="1017" y="363"/>
                  </a:lnTo>
                  <a:lnTo>
                    <a:pt x="1018" y="342"/>
                  </a:lnTo>
                  <a:lnTo>
                    <a:pt x="1017" y="322"/>
                  </a:lnTo>
                  <a:lnTo>
                    <a:pt x="1014" y="301"/>
                  </a:lnTo>
                  <a:lnTo>
                    <a:pt x="1008" y="281"/>
                  </a:lnTo>
                  <a:lnTo>
                    <a:pt x="1002" y="263"/>
                  </a:lnTo>
                  <a:lnTo>
                    <a:pt x="993" y="243"/>
                  </a:lnTo>
                  <a:lnTo>
                    <a:pt x="983" y="226"/>
                  </a:lnTo>
                  <a:lnTo>
                    <a:pt x="971" y="210"/>
                  </a:lnTo>
                  <a:lnTo>
                    <a:pt x="957" y="194"/>
                  </a:lnTo>
                  <a:lnTo>
                    <a:pt x="942" y="180"/>
                  </a:lnTo>
                  <a:lnTo>
                    <a:pt x="925" y="168"/>
                  </a:lnTo>
                  <a:lnTo>
                    <a:pt x="906" y="157"/>
                  </a:lnTo>
                  <a:lnTo>
                    <a:pt x="887" y="148"/>
                  </a:lnTo>
                  <a:lnTo>
                    <a:pt x="887" y="148"/>
                  </a:lnTo>
                  <a:close/>
                  <a:moveTo>
                    <a:pt x="154" y="481"/>
                  </a:moveTo>
                  <a:lnTo>
                    <a:pt x="154" y="481"/>
                  </a:lnTo>
                  <a:lnTo>
                    <a:pt x="140" y="474"/>
                  </a:lnTo>
                  <a:lnTo>
                    <a:pt x="129" y="467"/>
                  </a:lnTo>
                  <a:lnTo>
                    <a:pt x="117" y="458"/>
                  </a:lnTo>
                  <a:lnTo>
                    <a:pt x="106" y="448"/>
                  </a:lnTo>
                  <a:lnTo>
                    <a:pt x="96" y="438"/>
                  </a:lnTo>
                  <a:lnTo>
                    <a:pt x="88" y="426"/>
                  </a:lnTo>
                  <a:lnTo>
                    <a:pt x="80" y="413"/>
                  </a:lnTo>
                  <a:lnTo>
                    <a:pt x="74" y="400"/>
                  </a:lnTo>
                  <a:lnTo>
                    <a:pt x="74" y="400"/>
                  </a:lnTo>
                  <a:lnTo>
                    <a:pt x="70" y="386"/>
                  </a:lnTo>
                  <a:lnTo>
                    <a:pt x="66" y="373"/>
                  </a:lnTo>
                  <a:lnTo>
                    <a:pt x="64" y="359"/>
                  </a:lnTo>
                  <a:lnTo>
                    <a:pt x="63" y="345"/>
                  </a:lnTo>
                  <a:lnTo>
                    <a:pt x="63" y="331"/>
                  </a:lnTo>
                  <a:lnTo>
                    <a:pt x="65" y="319"/>
                  </a:lnTo>
                  <a:lnTo>
                    <a:pt x="68" y="305"/>
                  </a:lnTo>
                  <a:lnTo>
                    <a:pt x="73" y="292"/>
                  </a:lnTo>
                  <a:lnTo>
                    <a:pt x="78" y="280"/>
                  </a:lnTo>
                  <a:lnTo>
                    <a:pt x="85" y="268"/>
                  </a:lnTo>
                  <a:lnTo>
                    <a:pt x="92" y="256"/>
                  </a:lnTo>
                  <a:lnTo>
                    <a:pt x="101" y="247"/>
                  </a:lnTo>
                  <a:lnTo>
                    <a:pt x="110" y="236"/>
                  </a:lnTo>
                  <a:lnTo>
                    <a:pt x="120" y="227"/>
                  </a:lnTo>
                  <a:lnTo>
                    <a:pt x="132" y="219"/>
                  </a:lnTo>
                  <a:lnTo>
                    <a:pt x="144" y="212"/>
                  </a:lnTo>
                  <a:lnTo>
                    <a:pt x="144" y="212"/>
                  </a:lnTo>
                  <a:lnTo>
                    <a:pt x="152" y="252"/>
                  </a:lnTo>
                  <a:lnTo>
                    <a:pt x="162" y="290"/>
                  </a:lnTo>
                  <a:lnTo>
                    <a:pt x="173" y="326"/>
                  </a:lnTo>
                  <a:lnTo>
                    <a:pt x="184" y="361"/>
                  </a:lnTo>
                  <a:lnTo>
                    <a:pt x="197" y="395"/>
                  </a:lnTo>
                  <a:lnTo>
                    <a:pt x="211" y="428"/>
                  </a:lnTo>
                  <a:lnTo>
                    <a:pt x="226" y="459"/>
                  </a:lnTo>
                  <a:lnTo>
                    <a:pt x="241" y="488"/>
                  </a:lnTo>
                  <a:lnTo>
                    <a:pt x="241" y="488"/>
                  </a:lnTo>
                  <a:lnTo>
                    <a:pt x="230" y="490"/>
                  </a:lnTo>
                  <a:lnTo>
                    <a:pt x="220" y="491"/>
                  </a:lnTo>
                  <a:lnTo>
                    <a:pt x="209" y="491"/>
                  </a:lnTo>
                  <a:lnTo>
                    <a:pt x="197" y="491"/>
                  </a:lnTo>
                  <a:lnTo>
                    <a:pt x="187" y="490"/>
                  </a:lnTo>
                  <a:lnTo>
                    <a:pt x="176" y="487"/>
                  </a:lnTo>
                  <a:lnTo>
                    <a:pt x="165" y="485"/>
                  </a:lnTo>
                  <a:lnTo>
                    <a:pt x="154" y="481"/>
                  </a:lnTo>
                  <a:lnTo>
                    <a:pt x="154" y="481"/>
                  </a:lnTo>
                  <a:close/>
                  <a:moveTo>
                    <a:pt x="699" y="922"/>
                  </a:moveTo>
                  <a:lnTo>
                    <a:pt x="699" y="922"/>
                  </a:lnTo>
                  <a:lnTo>
                    <a:pt x="709" y="923"/>
                  </a:lnTo>
                  <a:lnTo>
                    <a:pt x="717" y="925"/>
                  </a:lnTo>
                  <a:lnTo>
                    <a:pt x="725" y="927"/>
                  </a:lnTo>
                  <a:lnTo>
                    <a:pt x="733" y="931"/>
                  </a:lnTo>
                  <a:lnTo>
                    <a:pt x="739" y="935"/>
                  </a:lnTo>
                  <a:lnTo>
                    <a:pt x="746" y="941"/>
                  </a:lnTo>
                  <a:lnTo>
                    <a:pt x="751" y="947"/>
                  </a:lnTo>
                  <a:lnTo>
                    <a:pt x="755" y="954"/>
                  </a:lnTo>
                  <a:lnTo>
                    <a:pt x="263" y="954"/>
                  </a:lnTo>
                  <a:lnTo>
                    <a:pt x="263" y="954"/>
                  </a:lnTo>
                  <a:lnTo>
                    <a:pt x="268" y="947"/>
                  </a:lnTo>
                  <a:lnTo>
                    <a:pt x="273" y="941"/>
                  </a:lnTo>
                  <a:lnTo>
                    <a:pt x="279" y="935"/>
                  </a:lnTo>
                  <a:lnTo>
                    <a:pt x="286" y="931"/>
                  </a:lnTo>
                  <a:lnTo>
                    <a:pt x="294" y="927"/>
                  </a:lnTo>
                  <a:lnTo>
                    <a:pt x="301" y="925"/>
                  </a:lnTo>
                  <a:lnTo>
                    <a:pt x="310" y="923"/>
                  </a:lnTo>
                  <a:lnTo>
                    <a:pt x="318" y="922"/>
                  </a:lnTo>
                  <a:lnTo>
                    <a:pt x="318" y="922"/>
                  </a:lnTo>
                  <a:lnTo>
                    <a:pt x="333" y="922"/>
                  </a:lnTo>
                  <a:lnTo>
                    <a:pt x="350" y="919"/>
                  </a:lnTo>
                  <a:lnTo>
                    <a:pt x="365" y="915"/>
                  </a:lnTo>
                  <a:lnTo>
                    <a:pt x="380" y="910"/>
                  </a:lnTo>
                  <a:lnTo>
                    <a:pt x="394" y="903"/>
                  </a:lnTo>
                  <a:lnTo>
                    <a:pt x="406" y="896"/>
                  </a:lnTo>
                  <a:lnTo>
                    <a:pt x="419" y="886"/>
                  </a:lnTo>
                  <a:lnTo>
                    <a:pt x="431" y="875"/>
                  </a:lnTo>
                  <a:lnTo>
                    <a:pt x="431" y="875"/>
                  </a:lnTo>
                  <a:lnTo>
                    <a:pt x="440" y="865"/>
                  </a:lnTo>
                  <a:lnTo>
                    <a:pt x="448" y="854"/>
                  </a:lnTo>
                  <a:lnTo>
                    <a:pt x="456" y="842"/>
                  </a:lnTo>
                  <a:lnTo>
                    <a:pt x="462" y="830"/>
                  </a:lnTo>
                  <a:lnTo>
                    <a:pt x="468" y="817"/>
                  </a:lnTo>
                  <a:lnTo>
                    <a:pt x="471" y="805"/>
                  </a:lnTo>
                  <a:lnTo>
                    <a:pt x="474" y="792"/>
                  </a:lnTo>
                  <a:lnTo>
                    <a:pt x="476" y="778"/>
                  </a:lnTo>
                  <a:lnTo>
                    <a:pt x="476" y="778"/>
                  </a:lnTo>
                  <a:lnTo>
                    <a:pt x="490" y="788"/>
                  </a:lnTo>
                  <a:lnTo>
                    <a:pt x="490" y="788"/>
                  </a:lnTo>
                  <a:lnTo>
                    <a:pt x="494" y="792"/>
                  </a:lnTo>
                  <a:lnTo>
                    <a:pt x="500" y="793"/>
                  </a:lnTo>
                  <a:lnTo>
                    <a:pt x="504" y="795"/>
                  </a:lnTo>
                  <a:lnTo>
                    <a:pt x="509" y="795"/>
                  </a:lnTo>
                  <a:lnTo>
                    <a:pt x="509" y="795"/>
                  </a:lnTo>
                  <a:lnTo>
                    <a:pt x="514" y="795"/>
                  </a:lnTo>
                  <a:lnTo>
                    <a:pt x="519" y="793"/>
                  </a:lnTo>
                  <a:lnTo>
                    <a:pt x="523" y="792"/>
                  </a:lnTo>
                  <a:lnTo>
                    <a:pt x="528" y="788"/>
                  </a:lnTo>
                  <a:lnTo>
                    <a:pt x="528" y="788"/>
                  </a:lnTo>
                  <a:lnTo>
                    <a:pt x="543" y="778"/>
                  </a:lnTo>
                  <a:lnTo>
                    <a:pt x="543" y="778"/>
                  </a:lnTo>
                  <a:lnTo>
                    <a:pt x="544" y="792"/>
                  </a:lnTo>
                  <a:lnTo>
                    <a:pt x="547" y="805"/>
                  </a:lnTo>
                  <a:lnTo>
                    <a:pt x="551" y="817"/>
                  </a:lnTo>
                  <a:lnTo>
                    <a:pt x="557" y="830"/>
                  </a:lnTo>
                  <a:lnTo>
                    <a:pt x="562" y="842"/>
                  </a:lnTo>
                  <a:lnTo>
                    <a:pt x="570" y="854"/>
                  </a:lnTo>
                  <a:lnTo>
                    <a:pt x="578" y="865"/>
                  </a:lnTo>
                  <a:lnTo>
                    <a:pt x="588" y="875"/>
                  </a:lnTo>
                  <a:lnTo>
                    <a:pt x="588" y="875"/>
                  </a:lnTo>
                  <a:lnTo>
                    <a:pt x="600" y="886"/>
                  </a:lnTo>
                  <a:lnTo>
                    <a:pt x="611" y="896"/>
                  </a:lnTo>
                  <a:lnTo>
                    <a:pt x="625" y="903"/>
                  </a:lnTo>
                  <a:lnTo>
                    <a:pt x="639" y="910"/>
                  </a:lnTo>
                  <a:lnTo>
                    <a:pt x="653" y="915"/>
                  </a:lnTo>
                  <a:lnTo>
                    <a:pt x="668" y="919"/>
                  </a:lnTo>
                  <a:lnTo>
                    <a:pt x="684" y="922"/>
                  </a:lnTo>
                  <a:lnTo>
                    <a:pt x="699" y="922"/>
                  </a:lnTo>
                  <a:lnTo>
                    <a:pt x="699" y="922"/>
                  </a:lnTo>
                  <a:close/>
                  <a:moveTo>
                    <a:pt x="509" y="722"/>
                  </a:moveTo>
                  <a:lnTo>
                    <a:pt x="509" y="722"/>
                  </a:lnTo>
                  <a:lnTo>
                    <a:pt x="494" y="709"/>
                  </a:lnTo>
                  <a:lnTo>
                    <a:pt x="476" y="692"/>
                  </a:lnTo>
                  <a:lnTo>
                    <a:pt x="456" y="672"/>
                  </a:lnTo>
                  <a:lnTo>
                    <a:pt x="432" y="647"/>
                  </a:lnTo>
                  <a:lnTo>
                    <a:pt x="408" y="618"/>
                  </a:lnTo>
                  <a:lnTo>
                    <a:pt x="382" y="586"/>
                  </a:lnTo>
                  <a:lnTo>
                    <a:pt x="355" y="550"/>
                  </a:lnTo>
                  <a:lnTo>
                    <a:pt x="329" y="511"/>
                  </a:lnTo>
                  <a:lnTo>
                    <a:pt x="316" y="489"/>
                  </a:lnTo>
                  <a:lnTo>
                    <a:pt x="303" y="467"/>
                  </a:lnTo>
                  <a:lnTo>
                    <a:pt x="292" y="444"/>
                  </a:lnTo>
                  <a:lnTo>
                    <a:pt x="280" y="420"/>
                  </a:lnTo>
                  <a:lnTo>
                    <a:pt x="268" y="395"/>
                  </a:lnTo>
                  <a:lnTo>
                    <a:pt x="257" y="369"/>
                  </a:lnTo>
                  <a:lnTo>
                    <a:pt x="247" y="342"/>
                  </a:lnTo>
                  <a:lnTo>
                    <a:pt x="237" y="315"/>
                  </a:lnTo>
                  <a:lnTo>
                    <a:pt x="228" y="286"/>
                  </a:lnTo>
                  <a:lnTo>
                    <a:pt x="220" y="257"/>
                  </a:lnTo>
                  <a:lnTo>
                    <a:pt x="212" y="227"/>
                  </a:lnTo>
                  <a:lnTo>
                    <a:pt x="206" y="196"/>
                  </a:lnTo>
                  <a:lnTo>
                    <a:pt x="200" y="164"/>
                  </a:lnTo>
                  <a:lnTo>
                    <a:pt x="196" y="132"/>
                  </a:lnTo>
                  <a:lnTo>
                    <a:pt x="193" y="98"/>
                  </a:lnTo>
                  <a:lnTo>
                    <a:pt x="192" y="63"/>
                  </a:lnTo>
                  <a:lnTo>
                    <a:pt x="827" y="63"/>
                  </a:lnTo>
                  <a:lnTo>
                    <a:pt x="827" y="63"/>
                  </a:lnTo>
                  <a:lnTo>
                    <a:pt x="825" y="98"/>
                  </a:lnTo>
                  <a:lnTo>
                    <a:pt x="822" y="132"/>
                  </a:lnTo>
                  <a:lnTo>
                    <a:pt x="817" y="164"/>
                  </a:lnTo>
                  <a:lnTo>
                    <a:pt x="812" y="196"/>
                  </a:lnTo>
                  <a:lnTo>
                    <a:pt x="806" y="227"/>
                  </a:lnTo>
                  <a:lnTo>
                    <a:pt x="798" y="257"/>
                  </a:lnTo>
                  <a:lnTo>
                    <a:pt x="791" y="286"/>
                  </a:lnTo>
                  <a:lnTo>
                    <a:pt x="781" y="315"/>
                  </a:lnTo>
                  <a:lnTo>
                    <a:pt x="771" y="342"/>
                  </a:lnTo>
                  <a:lnTo>
                    <a:pt x="762" y="369"/>
                  </a:lnTo>
                  <a:lnTo>
                    <a:pt x="750" y="395"/>
                  </a:lnTo>
                  <a:lnTo>
                    <a:pt x="739" y="420"/>
                  </a:lnTo>
                  <a:lnTo>
                    <a:pt x="726" y="444"/>
                  </a:lnTo>
                  <a:lnTo>
                    <a:pt x="714" y="467"/>
                  </a:lnTo>
                  <a:lnTo>
                    <a:pt x="702" y="489"/>
                  </a:lnTo>
                  <a:lnTo>
                    <a:pt x="689" y="511"/>
                  </a:lnTo>
                  <a:lnTo>
                    <a:pt x="663" y="550"/>
                  </a:lnTo>
                  <a:lnTo>
                    <a:pt x="636" y="586"/>
                  </a:lnTo>
                  <a:lnTo>
                    <a:pt x="610" y="618"/>
                  </a:lnTo>
                  <a:lnTo>
                    <a:pt x="586" y="647"/>
                  </a:lnTo>
                  <a:lnTo>
                    <a:pt x="563" y="672"/>
                  </a:lnTo>
                  <a:lnTo>
                    <a:pt x="542" y="692"/>
                  </a:lnTo>
                  <a:lnTo>
                    <a:pt x="523" y="709"/>
                  </a:lnTo>
                  <a:lnTo>
                    <a:pt x="509" y="722"/>
                  </a:lnTo>
                  <a:lnTo>
                    <a:pt x="509" y="722"/>
                  </a:lnTo>
                  <a:close/>
                  <a:moveTo>
                    <a:pt x="943" y="400"/>
                  </a:moveTo>
                  <a:lnTo>
                    <a:pt x="943" y="400"/>
                  </a:lnTo>
                  <a:lnTo>
                    <a:pt x="936" y="413"/>
                  </a:lnTo>
                  <a:lnTo>
                    <a:pt x="929" y="426"/>
                  </a:lnTo>
                  <a:lnTo>
                    <a:pt x="920" y="438"/>
                  </a:lnTo>
                  <a:lnTo>
                    <a:pt x="911" y="448"/>
                  </a:lnTo>
                  <a:lnTo>
                    <a:pt x="900" y="458"/>
                  </a:lnTo>
                  <a:lnTo>
                    <a:pt x="889" y="467"/>
                  </a:lnTo>
                  <a:lnTo>
                    <a:pt x="876" y="474"/>
                  </a:lnTo>
                  <a:lnTo>
                    <a:pt x="864" y="481"/>
                  </a:lnTo>
                  <a:lnTo>
                    <a:pt x="864" y="481"/>
                  </a:lnTo>
                  <a:lnTo>
                    <a:pt x="853" y="485"/>
                  </a:lnTo>
                  <a:lnTo>
                    <a:pt x="842" y="487"/>
                  </a:lnTo>
                  <a:lnTo>
                    <a:pt x="831" y="490"/>
                  </a:lnTo>
                  <a:lnTo>
                    <a:pt x="821" y="491"/>
                  </a:lnTo>
                  <a:lnTo>
                    <a:pt x="809" y="491"/>
                  </a:lnTo>
                  <a:lnTo>
                    <a:pt x="798" y="491"/>
                  </a:lnTo>
                  <a:lnTo>
                    <a:pt x="787" y="490"/>
                  </a:lnTo>
                  <a:lnTo>
                    <a:pt x="777" y="489"/>
                  </a:lnTo>
                  <a:lnTo>
                    <a:pt x="777" y="489"/>
                  </a:lnTo>
                  <a:lnTo>
                    <a:pt x="792" y="459"/>
                  </a:lnTo>
                  <a:lnTo>
                    <a:pt x="807" y="428"/>
                  </a:lnTo>
                  <a:lnTo>
                    <a:pt x="821" y="396"/>
                  </a:lnTo>
                  <a:lnTo>
                    <a:pt x="833" y="361"/>
                  </a:lnTo>
                  <a:lnTo>
                    <a:pt x="845" y="326"/>
                  </a:lnTo>
                  <a:lnTo>
                    <a:pt x="856" y="290"/>
                  </a:lnTo>
                  <a:lnTo>
                    <a:pt x="866" y="252"/>
                  </a:lnTo>
                  <a:lnTo>
                    <a:pt x="874" y="212"/>
                  </a:lnTo>
                  <a:lnTo>
                    <a:pt x="874" y="212"/>
                  </a:lnTo>
                  <a:lnTo>
                    <a:pt x="886" y="220"/>
                  </a:lnTo>
                  <a:lnTo>
                    <a:pt x="898" y="227"/>
                  </a:lnTo>
                  <a:lnTo>
                    <a:pt x="908" y="237"/>
                  </a:lnTo>
                  <a:lnTo>
                    <a:pt x="917" y="247"/>
                  </a:lnTo>
                  <a:lnTo>
                    <a:pt x="926" y="257"/>
                  </a:lnTo>
                  <a:lnTo>
                    <a:pt x="933" y="268"/>
                  </a:lnTo>
                  <a:lnTo>
                    <a:pt x="940" y="280"/>
                  </a:lnTo>
                  <a:lnTo>
                    <a:pt x="945" y="293"/>
                  </a:lnTo>
                  <a:lnTo>
                    <a:pt x="949" y="306"/>
                  </a:lnTo>
                  <a:lnTo>
                    <a:pt x="952" y="319"/>
                  </a:lnTo>
                  <a:lnTo>
                    <a:pt x="954" y="332"/>
                  </a:lnTo>
                  <a:lnTo>
                    <a:pt x="955" y="345"/>
                  </a:lnTo>
                  <a:lnTo>
                    <a:pt x="954" y="359"/>
                  </a:lnTo>
                  <a:lnTo>
                    <a:pt x="952" y="373"/>
                  </a:lnTo>
                  <a:lnTo>
                    <a:pt x="948" y="386"/>
                  </a:lnTo>
                  <a:lnTo>
                    <a:pt x="943" y="400"/>
                  </a:lnTo>
                  <a:lnTo>
                    <a:pt x="943" y="400"/>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7" name="组合 6"/>
          <p:cNvGrpSpPr/>
          <p:nvPr/>
        </p:nvGrpSpPr>
        <p:grpSpPr>
          <a:xfrm>
            <a:off x="4157682" y="2353036"/>
            <a:ext cx="1103150" cy="1103150"/>
            <a:chOff x="6353175" y="2204180"/>
            <a:chExt cx="1103150" cy="1103150"/>
          </a:xfrm>
        </p:grpSpPr>
        <p:sp>
          <p:nvSpPr>
            <p:cNvPr id="8" name="椭圆 7"/>
            <p:cNvSpPr/>
            <p:nvPr/>
          </p:nvSpPr>
          <p:spPr>
            <a:xfrm>
              <a:off x="6353175" y="2204180"/>
              <a:ext cx="1103150" cy="1103150"/>
            </a:xfrm>
            <a:prstGeom prst="ellipse">
              <a:avLst/>
            </a:prstGeom>
            <a:solidFill>
              <a:srgbClr val="FFFFFF">
                <a:alpha val="30196"/>
              </a:srgbClr>
            </a:solidFill>
            <a:ln w="19050" cap="flat" cmpd="sng" algn="ctr">
              <a:solidFill>
                <a:srgbClr val="5A6478">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9" name="椭圆 8"/>
            <p:cNvSpPr/>
            <p:nvPr/>
          </p:nvSpPr>
          <p:spPr>
            <a:xfrm>
              <a:off x="6508750" y="2359755"/>
              <a:ext cx="792000" cy="792000"/>
            </a:xfrm>
            <a:prstGeom prst="ellipse">
              <a:avLst/>
            </a:prstGeom>
            <a:solidFill>
              <a:srgbClr val="C00000"/>
            </a:solidFill>
            <a:ln w="285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0" name="Freeform 84"/>
            <p:cNvSpPr>
              <a:spLocks noEditPoints="1"/>
            </p:cNvSpPr>
            <p:nvPr/>
          </p:nvSpPr>
          <p:spPr bwMode="auto">
            <a:xfrm>
              <a:off x="6743619" y="2594107"/>
              <a:ext cx="322263" cy="322263"/>
            </a:xfrm>
            <a:custGeom>
              <a:avLst/>
              <a:gdLst>
                <a:gd name="T0" fmla="*/ 1017 w 1019"/>
                <a:gd name="T1" fmla="*/ 375 h 1017"/>
                <a:gd name="T2" fmla="*/ 1014 w 1019"/>
                <a:gd name="T3" fmla="*/ 366 h 1017"/>
                <a:gd name="T4" fmla="*/ 757 w 1019"/>
                <a:gd name="T5" fmla="*/ 13 h 1017"/>
                <a:gd name="T6" fmla="*/ 750 w 1019"/>
                <a:gd name="T7" fmla="*/ 6 h 1017"/>
                <a:gd name="T8" fmla="*/ 749 w 1019"/>
                <a:gd name="T9" fmla="*/ 5 h 1017"/>
                <a:gd name="T10" fmla="*/ 739 w 1019"/>
                <a:gd name="T11" fmla="*/ 1 h 1017"/>
                <a:gd name="T12" fmla="*/ 739 w 1019"/>
                <a:gd name="T13" fmla="*/ 1 h 1017"/>
                <a:gd name="T14" fmla="*/ 286 w 1019"/>
                <a:gd name="T15" fmla="*/ 0 h 1017"/>
                <a:gd name="T16" fmla="*/ 279 w 1019"/>
                <a:gd name="T17" fmla="*/ 1 h 1017"/>
                <a:gd name="T18" fmla="*/ 278 w 1019"/>
                <a:gd name="T19" fmla="*/ 1 h 1017"/>
                <a:gd name="T20" fmla="*/ 269 w 1019"/>
                <a:gd name="T21" fmla="*/ 5 h 1017"/>
                <a:gd name="T22" fmla="*/ 267 w 1019"/>
                <a:gd name="T23" fmla="*/ 6 h 1017"/>
                <a:gd name="T24" fmla="*/ 6 w 1019"/>
                <a:gd name="T25" fmla="*/ 363 h 1017"/>
                <a:gd name="T26" fmla="*/ 5 w 1019"/>
                <a:gd name="T27" fmla="*/ 365 h 1017"/>
                <a:gd name="T28" fmla="*/ 3 w 1019"/>
                <a:gd name="T29" fmla="*/ 369 h 1017"/>
                <a:gd name="T30" fmla="*/ 1 w 1019"/>
                <a:gd name="T31" fmla="*/ 373 h 1017"/>
                <a:gd name="T32" fmla="*/ 0 w 1019"/>
                <a:gd name="T33" fmla="*/ 382 h 1017"/>
                <a:gd name="T34" fmla="*/ 0 w 1019"/>
                <a:gd name="T35" fmla="*/ 386 h 1017"/>
                <a:gd name="T36" fmla="*/ 3 w 1019"/>
                <a:gd name="T37" fmla="*/ 395 h 1017"/>
                <a:gd name="T38" fmla="*/ 4 w 1019"/>
                <a:gd name="T39" fmla="*/ 396 h 1017"/>
                <a:gd name="T40" fmla="*/ 7 w 1019"/>
                <a:gd name="T41" fmla="*/ 401 h 1017"/>
                <a:gd name="T42" fmla="*/ 485 w 1019"/>
                <a:gd name="T43" fmla="*/ 1007 h 1017"/>
                <a:gd name="T44" fmla="*/ 490 w 1019"/>
                <a:gd name="T45" fmla="*/ 1011 h 1017"/>
                <a:gd name="T46" fmla="*/ 493 w 1019"/>
                <a:gd name="T47" fmla="*/ 1013 h 1017"/>
                <a:gd name="T48" fmla="*/ 496 w 1019"/>
                <a:gd name="T49" fmla="*/ 1015 h 1017"/>
                <a:gd name="T50" fmla="*/ 501 w 1019"/>
                <a:gd name="T51" fmla="*/ 1017 h 1017"/>
                <a:gd name="T52" fmla="*/ 509 w 1019"/>
                <a:gd name="T53" fmla="*/ 1017 h 1017"/>
                <a:gd name="T54" fmla="*/ 509 w 1019"/>
                <a:gd name="T55" fmla="*/ 1017 h 1017"/>
                <a:gd name="T56" fmla="*/ 515 w 1019"/>
                <a:gd name="T57" fmla="*/ 1017 h 1017"/>
                <a:gd name="T58" fmla="*/ 518 w 1019"/>
                <a:gd name="T59" fmla="*/ 1016 h 1017"/>
                <a:gd name="T60" fmla="*/ 524 w 1019"/>
                <a:gd name="T61" fmla="*/ 1013 h 1017"/>
                <a:gd name="T62" fmla="*/ 525 w 1019"/>
                <a:gd name="T63" fmla="*/ 1013 h 1017"/>
                <a:gd name="T64" fmla="*/ 532 w 1019"/>
                <a:gd name="T65" fmla="*/ 1007 h 1017"/>
                <a:gd name="T66" fmla="*/ 1008 w 1019"/>
                <a:gd name="T67" fmla="*/ 404 h 1017"/>
                <a:gd name="T68" fmla="*/ 1015 w 1019"/>
                <a:gd name="T69" fmla="*/ 394 h 1017"/>
                <a:gd name="T70" fmla="*/ 1019 w 1019"/>
                <a:gd name="T71" fmla="*/ 382 h 1017"/>
                <a:gd name="T72" fmla="*/ 691 w 1019"/>
                <a:gd name="T73" fmla="*/ 63 h 1017"/>
                <a:gd name="T74" fmla="*/ 327 w 1019"/>
                <a:gd name="T75" fmla="*/ 63 h 1017"/>
                <a:gd name="T76" fmla="*/ 328 w 1019"/>
                <a:gd name="T77" fmla="*/ 350 h 1017"/>
                <a:gd name="T78" fmla="*/ 97 w 1019"/>
                <a:gd name="T79" fmla="*/ 413 h 1017"/>
                <a:gd name="T80" fmla="*/ 97 w 1019"/>
                <a:gd name="T81" fmla="*/ 413 h 1017"/>
                <a:gd name="T82" fmla="*/ 610 w 1019"/>
                <a:gd name="T83" fmla="*/ 413 h 1017"/>
                <a:gd name="T84" fmla="*/ 675 w 1019"/>
                <a:gd name="T85" fmla="*/ 413 h 1017"/>
                <a:gd name="T86" fmla="*/ 689 w 1019"/>
                <a:gd name="T87" fmla="*/ 350 h 1017"/>
                <a:gd name="T88" fmla="*/ 689 w 1019"/>
                <a:gd name="T89" fmla="*/ 350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19" h="1017">
                  <a:moveTo>
                    <a:pt x="1018" y="376"/>
                  </a:moveTo>
                  <a:lnTo>
                    <a:pt x="1018" y="376"/>
                  </a:lnTo>
                  <a:lnTo>
                    <a:pt x="1017" y="375"/>
                  </a:lnTo>
                  <a:lnTo>
                    <a:pt x="1017" y="375"/>
                  </a:lnTo>
                  <a:lnTo>
                    <a:pt x="1015" y="371"/>
                  </a:lnTo>
                  <a:lnTo>
                    <a:pt x="1014" y="366"/>
                  </a:lnTo>
                  <a:lnTo>
                    <a:pt x="1011" y="363"/>
                  </a:lnTo>
                  <a:lnTo>
                    <a:pt x="1008" y="358"/>
                  </a:lnTo>
                  <a:lnTo>
                    <a:pt x="757" y="13"/>
                  </a:lnTo>
                  <a:lnTo>
                    <a:pt x="757" y="13"/>
                  </a:lnTo>
                  <a:lnTo>
                    <a:pt x="754" y="10"/>
                  </a:lnTo>
                  <a:lnTo>
                    <a:pt x="750" y="6"/>
                  </a:lnTo>
                  <a:lnTo>
                    <a:pt x="750" y="6"/>
                  </a:lnTo>
                  <a:lnTo>
                    <a:pt x="749" y="5"/>
                  </a:lnTo>
                  <a:lnTo>
                    <a:pt x="749" y="5"/>
                  </a:lnTo>
                  <a:lnTo>
                    <a:pt x="744" y="2"/>
                  </a:lnTo>
                  <a:lnTo>
                    <a:pt x="739" y="1"/>
                  </a:lnTo>
                  <a:lnTo>
                    <a:pt x="739" y="1"/>
                  </a:lnTo>
                  <a:lnTo>
                    <a:pt x="739" y="1"/>
                  </a:lnTo>
                  <a:lnTo>
                    <a:pt x="739" y="1"/>
                  </a:lnTo>
                  <a:lnTo>
                    <a:pt x="739" y="1"/>
                  </a:lnTo>
                  <a:lnTo>
                    <a:pt x="739" y="1"/>
                  </a:lnTo>
                  <a:lnTo>
                    <a:pt x="731" y="0"/>
                  </a:lnTo>
                  <a:lnTo>
                    <a:pt x="286" y="0"/>
                  </a:lnTo>
                  <a:lnTo>
                    <a:pt x="286" y="0"/>
                  </a:lnTo>
                  <a:lnTo>
                    <a:pt x="279" y="1"/>
                  </a:lnTo>
                  <a:lnTo>
                    <a:pt x="279" y="1"/>
                  </a:lnTo>
                  <a:lnTo>
                    <a:pt x="278" y="1"/>
                  </a:lnTo>
                  <a:lnTo>
                    <a:pt x="278" y="1"/>
                  </a:lnTo>
                  <a:lnTo>
                    <a:pt x="278" y="1"/>
                  </a:lnTo>
                  <a:lnTo>
                    <a:pt x="278" y="1"/>
                  </a:lnTo>
                  <a:lnTo>
                    <a:pt x="273" y="2"/>
                  </a:lnTo>
                  <a:lnTo>
                    <a:pt x="269" y="5"/>
                  </a:lnTo>
                  <a:lnTo>
                    <a:pt x="269" y="5"/>
                  </a:lnTo>
                  <a:lnTo>
                    <a:pt x="267" y="6"/>
                  </a:lnTo>
                  <a:lnTo>
                    <a:pt x="267" y="6"/>
                  </a:lnTo>
                  <a:lnTo>
                    <a:pt x="263" y="10"/>
                  </a:lnTo>
                  <a:lnTo>
                    <a:pt x="260" y="13"/>
                  </a:lnTo>
                  <a:lnTo>
                    <a:pt x="6" y="363"/>
                  </a:lnTo>
                  <a:lnTo>
                    <a:pt x="6" y="363"/>
                  </a:lnTo>
                  <a:lnTo>
                    <a:pt x="5" y="365"/>
                  </a:lnTo>
                  <a:lnTo>
                    <a:pt x="5" y="365"/>
                  </a:lnTo>
                  <a:lnTo>
                    <a:pt x="3" y="368"/>
                  </a:lnTo>
                  <a:lnTo>
                    <a:pt x="3" y="368"/>
                  </a:lnTo>
                  <a:lnTo>
                    <a:pt x="3" y="369"/>
                  </a:lnTo>
                  <a:lnTo>
                    <a:pt x="3" y="369"/>
                  </a:lnTo>
                  <a:lnTo>
                    <a:pt x="1" y="373"/>
                  </a:lnTo>
                  <a:lnTo>
                    <a:pt x="1" y="373"/>
                  </a:lnTo>
                  <a:lnTo>
                    <a:pt x="0" y="378"/>
                  </a:lnTo>
                  <a:lnTo>
                    <a:pt x="0" y="378"/>
                  </a:lnTo>
                  <a:lnTo>
                    <a:pt x="0" y="382"/>
                  </a:lnTo>
                  <a:lnTo>
                    <a:pt x="0" y="382"/>
                  </a:lnTo>
                  <a:lnTo>
                    <a:pt x="0" y="386"/>
                  </a:lnTo>
                  <a:lnTo>
                    <a:pt x="0" y="386"/>
                  </a:lnTo>
                  <a:lnTo>
                    <a:pt x="1" y="390"/>
                  </a:lnTo>
                  <a:lnTo>
                    <a:pt x="1" y="390"/>
                  </a:lnTo>
                  <a:lnTo>
                    <a:pt x="3" y="395"/>
                  </a:lnTo>
                  <a:lnTo>
                    <a:pt x="3" y="395"/>
                  </a:lnTo>
                  <a:lnTo>
                    <a:pt x="4" y="396"/>
                  </a:lnTo>
                  <a:lnTo>
                    <a:pt x="4" y="396"/>
                  </a:lnTo>
                  <a:lnTo>
                    <a:pt x="5" y="398"/>
                  </a:lnTo>
                  <a:lnTo>
                    <a:pt x="5" y="398"/>
                  </a:lnTo>
                  <a:lnTo>
                    <a:pt x="7" y="401"/>
                  </a:lnTo>
                  <a:lnTo>
                    <a:pt x="483" y="1005"/>
                  </a:lnTo>
                  <a:lnTo>
                    <a:pt x="483" y="1005"/>
                  </a:lnTo>
                  <a:lnTo>
                    <a:pt x="485" y="1007"/>
                  </a:lnTo>
                  <a:lnTo>
                    <a:pt x="485" y="1007"/>
                  </a:lnTo>
                  <a:lnTo>
                    <a:pt x="490" y="1011"/>
                  </a:lnTo>
                  <a:lnTo>
                    <a:pt x="490" y="1011"/>
                  </a:lnTo>
                  <a:lnTo>
                    <a:pt x="492" y="1013"/>
                  </a:lnTo>
                  <a:lnTo>
                    <a:pt x="492" y="1013"/>
                  </a:lnTo>
                  <a:lnTo>
                    <a:pt x="493" y="1013"/>
                  </a:lnTo>
                  <a:lnTo>
                    <a:pt x="493" y="1013"/>
                  </a:lnTo>
                  <a:lnTo>
                    <a:pt x="496" y="1015"/>
                  </a:lnTo>
                  <a:lnTo>
                    <a:pt x="496" y="1015"/>
                  </a:lnTo>
                  <a:lnTo>
                    <a:pt x="500" y="1016"/>
                  </a:lnTo>
                  <a:lnTo>
                    <a:pt x="500" y="1016"/>
                  </a:lnTo>
                  <a:lnTo>
                    <a:pt x="501" y="1017"/>
                  </a:lnTo>
                  <a:lnTo>
                    <a:pt x="501" y="1017"/>
                  </a:lnTo>
                  <a:lnTo>
                    <a:pt x="509" y="1017"/>
                  </a:lnTo>
                  <a:lnTo>
                    <a:pt x="509" y="1017"/>
                  </a:lnTo>
                  <a:lnTo>
                    <a:pt x="509" y="1017"/>
                  </a:lnTo>
                  <a:lnTo>
                    <a:pt x="509" y="1017"/>
                  </a:lnTo>
                  <a:lnTo>
                    <a:pt x="509" y="1017"/>
                  </a:lnTo>
                  <a:lnTo>
                    <a:pt x="509" y="1017"/>
                  </a:lnTo>
                  <a:lnTo>
                    <a:pt x="509" y="1017"/>
                  </a:lnTo>
                  <a:lnTo>
                    <a:pt x="515" y="1017"/>
                  </a:lnTo>
                  <a:lnTo>
                    <a:pt x="515" y="1017"/>
                  </a:lnTo>
                  <a:lnTo>
                    <a:pt x="518" y="1016"/>
                  </a:lnTo>
                  <a:lnTo>
                    <a:pt x="518" y="1016"/>
                  </a:lnTo>
                  <a:lnTo>
                    <a:pt x="521" y="1015"/>
                  </a:lnTo>
                  <a:lnTo>
                    <a:pt x="521" y="1015"/>
                  </a:lnTo>
                  <a:lnTo>
                    <a:pt x="524" y="1013"/>
                  </a:lnTo>
                  <a:lnTo>
                    <a:pt x="524" y="1013"/>
                  </a:lnTo>
                  <a:lnTo>
                    <a:pt x="525" y="1013"/>
                  </a:lnTo>
                  <a:lnTo>
                    <a:pt x="525" y="1013"/>
                  </a:lnTo>
                  <a:lnTo>
                    <a:pt x="527" y="1011"/>
                  </a:lnTo>
                  <a:lnTo>
                    <a:pt x="527" y="1011"/>
                  </a:lnTo>
                  <a:lnTo>
                    <a:pt x="532" y="1007"/>
                  </a:lnTo>
                  <a:lnTo>
                    <a:pt x="532" y="1007"/>
                  </a:lnTo>
                  <a:lnTo>
                    <a:pt x="534" y="1005"/>
                  </a:lnTo>
                  <a:lnTo>
                    <a:pt x="1008" y="404"/>
                  </a:lnTo>
                  <a:lnTo>
                    <a:pt x="1008" y="404"/>
                  </a:lnTo>
                  <a:lnTo>
                    <a:pt x="1012" y="400"/>
                  </a:lnTo>
                  <a:lnTo>
                    <a:pt x="1015" y="394"/>
                  </a:lnTo>
                  <a:lnTo>
                    <a:pt x="1018" y="388"/>
                  </a:lnTo>
                  <a:lnTo>
                    <a:pt x="1019" y="382"/>
                  </a:lnTo>
                  <a:lnTo>
                    <a:pt x="1019" y="382"/>
                  </a:lnTo>
                  <a:lnTo>
                    <a:pt x="1018" y="376"/>
                  </a:lnTo>
                  <a:lnTo>
                    <a:pt x="1018" y="376"/>
                  </a:lnTo>
                  <a:close/>
                  <a:moveTo>
                    <a:pt x="691" y="63"/>
                  </a:moveTo>
                  <a:lnTo>
                    <a:pt x="625" y="350"/>
                  </a:lnTo>
                  <a:lnTo>
                    <a:pt x="393" y="350"/>
                  </a:lnTo>
                  <a:lnTo>
                    <a:pt x="327" y="63"/>
                  </a:lnTo>
                  <a:lnTo>
                    <a:pt x="691" y="63"/>
                  </a:lnTo>
                  <a:close/>
                  <a:moveTo>
                    <a:pt x="271" y="106"/>
                  </a:moveTo>
                  <a:lnTo>
                    <a:pt x="328" y="350"/>
                  </a:lnTo>
                  <a:lnTo>
                    <a:pt x="94" y="350"/>
                  </a:lnTo>
                  <a:lnTo>
                    <a:pt x="271" y="106"/>
                  </a:lnTo>
                  <a:close/>
                  <a:moveTo>
                    <a:pt x="97" y="413"/>
                  </a:moveTo>
                  <a:lnTo>
                    <a:pt x="343" y="413"/>
                  </a:lnTo>
                  <a:lnTo>
                    <a:pt x="446" y="854"/>
                  </a:lnTo>
                  <a:lnTo>
                    <a:pt x="97" y="413"/>
                  </a:lnTo>
                  <a:close/>
                  <a:moveTo>
                    <a:pt x="509" y="845"/>
                  </a:moveTo>
                  <a:lnTo>
                    <a:pt x="408" y="413"/>
                  </a:lnTo>
                  <a:lnTo>
                    <a:pt x="610" y="413"/>
                  </a:lnTo>
                  <a:lnTo>
                    <a:pt x="509" y="845"/>
                  </a:lnTo>
                  <a:close/>
                  <a:moveTo>
                    <a:pt x="572" y="854"/>
                  </a:moveTo>
                  <a:lnTo>
                    <a:pt x="675" y="413"/>
                  </a:lnTo>
                  <a:lnTo>
                    <a:pt x="920" y="413"/>
                  </a:lnTo>
                  <a:lnTo>
                    <a:pt x="572" y="854"/>
                  </a:lnTo>
                  <a:close/>
                  <a:moveTo>
                    <a:pt x="689" y="350"/>
                  </a:moveTo>
                  <a:lnTo>
                    <a:pt x="746" y="106"/>
                  </a:lnTo>
                  <a:lnTo>
                    <a:pt x="923" y="350"/>
                  </a:lnTo>
                  <a:lnTo>
                    <a:pt x="689" y="350"/>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11" name="组合 10"/>
          <p:cNvGrpSpPr/>
          <p:nvPr/>
        </p:nvGrpSpPr>
        <p:grpSpPr>
          <a:xfrm>
            <a:off x="8739658" y="2353036"/>
            <a:ext cx="1103150" cy="1103150"/>
            <a:chOff x="6353175" y="857688"/>
            <a:chExt cx="1103150" cy="1103150"/>
          </a:xfrm>
        </p:grpSpPr>
        <p:sp>
          <p:nvSpPr>
            <p:cNvPr id="12" name="椭圆 11"/>
            <p:cNvSpPr/>
            <p:nvPr/>
          </p:nvSpPr>
          <p:spPr>
            <a:xfrm>
              <a:off x="6353175" y="857688"/>
              <a:ext cx="1103150" cy="1103150"/>
            </a:xfrm>
            <a:prstGeom prst="ellipse">
              <a:avLst/>
            </a:prstGeom>
            <a:solidFill>
              <a:srgbClr val="FFFFFF">
                <a:alpha val="30196"/>
              </a:srgbClr>
            </a:solidFill>
            <a:ln w="19050" cap="flat" cmpd="sng" algn="ctr">
              <a:solidFill>
                <a:srgbClr val="5A6478">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3" name="椭圆 12"/>
            <p:cNvSpPr/>
            <p:nvPr/>
          </p:nvSpPr>
          <p:spPr>
            <a:xfrm>
              <a:off x="6508750" y="1013263"/>
              <a:ext cx="792000" cy="792000"/>
            </a:xfrm>
            <a:prstGeom prst="ellipse">
              <a:avLst/>
            </a:prstGeom>
            <a:solidFill>
              <a:srgbClr val="C00000"/>
            </a:solidFill>
            <a:ln w="285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4" name="Freeform 96"/>
            <p:cNvSpPr>
              <a:spLocks noEditPoints="1"/>
            </p:cNvSpPr>
            <p:nvPr/>
          </p:nvSpPr>
          <p:spPr bwMode="auto">
            <a:xfrm>
              <a:off x="6743619" y="1248132"/>
              <a:ext cx="322263" cy="322263"/>
            </a:xfrm>
            <a:custGeom>
              <a:avLst/>
              <a:gdLst>
                <a:gd name="T0" fmla="*/ 658 w 1017"/>
                <a:gd name="T1" fmla="*/ 2 h 1017"/>
                <a:gd name="T2" fmla="*/ 600 w 1017"/>
                <a:gd name="T3" fmla="*/ 16 h 1017"/>
                <a:gd name="T4" fmla="*/ 551 w 1017"/>
                <a:gd name="T5" fmla="*/ 36 h 1017"/>
                <a:gd name="T6" fmla="*/ 513 w 1017"/>
                <a:gd name="T7" fmla="*/ 61 h 1017"/>
                <a:gd name="T8" fmla="*/ 393 w 1017"/>
                <a:gd name="T9" fmla="*/ 10 h 1017"/>
                <a:gd name="T10" fmla="*/ 269 w 1017"/>
                <a:gd name="T11" fmla="*/ 3 h 1017"/>
                <a:gd name="T12" fmla="*/ 166 w 1017"/>
                <a:gd name="T13" fmla="*/ 39 h 1017"/>
                <a:gd name="T14" fmla="*/ 82 w 1017"/>
                <a:gd name="T15" fmla="*/ 104 h 1017"/>
                <a:gd name="T16" fmla="*/ 24 w 1017"/>
                <a:gd name="T17" fmla="*/ 194 h 1017"/>
                <a:gd name="T18" fmla="*/ 0 w 1017"/>
                <a:gd name="T19" fmla="*/ 301 h 1017"/>
                <a:gd name="T20" fmla="*/ 13 w 1017"/>
                <a:gd name="T21" fmla="*/ 451 h 1017"/>
                <a:gd name="T22" fmla="*/ 74 w 1017"/>
                <a:gd name="T23" fmla="*/ 625 h 1017"/>
                <a:gd name="T24" fmla="*/ 182 w 1017"/>
                <a:gd name="T25" fmla="*/ 784 h 1017"/>
                <a:gd name="T26" fmla="*/ 333 w 1017"/>
                <a:gd name="T27" fmla="*/ 919 h 1017"/>
                <a:gd name="T28" fmla="*/ 494 w 1017"/>
                <a:gd name="T29" fmla="*/ 1014 h 1017"/>
                <a:gd name="T30" fmla="*/ 550 w 1017"/>
                <a:gd name="T31" fmla="*/ 1000 h 1017"/>
                <a:gd name="T32" fmla="*/ 730 w 1017"/>
                <a:gd name="T33" fmla="*/ 883 h 1017"/>
                <a:gd name="T34" fmla="*/ 869 w 1017"/>
                <a:gd name="T35" fmla="*/ 740 h 1017"/>
                <a:gd name="T36" fmla="*/ 964 w 1017"/>
                <a:gd name="T37" fmla="*/ 577 h 1017"/>
                <a:gd name="T38" fmla="*/ 1013 w 1017"/>
                <a:gd name="T39" fmla="*/ 398 h 1017"/>
                <a:gd name="T40" fmla="*/ 1014 w 1017"/>
                <a:gd name="T41" fmla="*/ 269 h 1017"/>
                <a:gd name="T42" fmla="*/ 978 w 1017"/>
                <a:gd name="T43" fmla="*/ 166 h 1017"/>
                <a:gd name="T44" fmla="*/ 913 w 1017"/>
                <a:gd name="T45" fmla="*/ 82 h 1017"/>
                <a:gd name="T46" fmla="*/ 823 w 1017"/>
                <a:gd name="T47" fmla="*/ 25 h 1017"/>
                <a:gd name="T48" fmla="*/ 715 w 1017"/>
                <a:gd name="T49" fmla="*/ 0 h 1017"/>
                <a:gd name="T50" fmla="*/ 433 w 1017"/>
                <a:gd name="T51" fmla="*/ 909 h 1017"/>
                <a:gd name="T52" fmla="*/ 281 w 1017"/>
                <a:gd name="T53" fmla="*/ 794 h 1017"/>
                <a:gd name="T54" fmla="*/ 167 w 1017"/>
                <a:gd name="T55" fmla="*/ 659 h 1017"/>
                <a:gd name="T56" fmla="*/ 93 w 1017"/>
                <a:gd name="T57" fmla="*/ 506 h 1017"/>
                <a:gd name="T58" fmla="*/ 63 w 1017"/>
                <a:gd name="T59" fmla="*/ 342 h 1017"/>
                <a:gd name="T60" fmla="*/ 75 w 1017"/>
                <a:gd name="T61" fmla="*/ 242 h 1017"/>
                <a:gd name="T62" fmla="*/ 176 w 1017"/>
                <a:gd name="T63" fmla="*/ 107 h 1017"/>
                <a:gd name="T64" fmla="*/ 304 w 1017"/>
                <a:gd name="T65" fmla="*/ 63 h 1017"/>
                <a:gd name="T66" fmla="*/ 411 w 1017"/>
                <a:gd name="T67" fmla="*/ 81 h 1017"/>
                <a:gd name="T68" fmla="*/ 414 w 1017"/>
                <a:gd name="T69" fmla="*/ 178 h 1017"/>
                <a:gd name="T70" fmla="*/ 383 w 1017"/>
                <a:gd name="T71" fmla="*/ 288 h 1017"/>
                <a:gd name="T72" fmla="*/ 390 w 1017"/>
                <a:gd name="T73" fmla="*/ 340 h 1017"/>
                <a:gd name="T74" fmla="*/ 425 w 1017"/>
                <a:gd name="T75" fmla="*/ 348 h 1017"/>
                <a:gd name="T76" fmla="*/ 445 w 1017"/>
                <a:gd name="T77" fmla="*/ 317 h 1017"/>
                <a:gd name="T78" fmla="*/ 462 w 1017"/>
                <a:gd name="T79" fmla="*/ 224 h 1017"/>
                <a:gd name="T80" fmla="*/ 511 w 1017"/>
                <a:gd name="T81" fmla="*/ 146 h 1017"/>
                <a:gd name="T82" fmla="*/ 549 w 1017"/>
                <a:gd name="T83" fmla="*/ 113 h 1017"/>
                <a:gd name="T84" fmla="*/ 591 w 1017"/>
                <a:gd name="T85" fmla="*/ 88 h 1017"/>
                <a:gd name="T86" fmla="*/ 628 w 1017"/>
                <a:gd name="T87" fmla="*/ 74 h 1017"/>
                <a:gd name="T88" fmla="*/ 675 w 1017"/>
                <a:gd name="T89" fmla="*/ 64 h 1017"/>
                <a:gd name="T90" fmla="*/ 750 w 1017"/>
                <a:gd name="T91" fmla="*/ 69 h 1017"/>
                <a:gd name="T92" fmla="*/ 896 w 1017"/>
                <a:gd name="T93" fmla="*/ 157 h 1017"/>
                <a:gd name="T94" fmla="*/ 952 w 1017"/>
                <a:gd name="T95" fmla="*/ 292 h 1017"/>
                <a:gd name="T96" fmla="*/ 946 w 1017"/>
                <a:gd name="T97" fmla="*/ 413 h 1017"/>
                <a:gd name="T98" fmla="*/ 897 w 1017"/>
                <a:gd name="T99" fmla="*/ 573 h 1017"/>
                <a:gd name="T100" fmla="*/ 805 w 1017"/>
                <a:gd name="T101" fmla="*/ 719 h 1017"/>
                <a:gd name="T102" fmla="*/ 675 w 1017"/>
                <a:gd name="T103" fmla="*/ 846 h 1017"/>
                <a:gd name="T104" fmla="*/ 508 w 1017"/>
                <a:gd name="T105" fmla="*/ 950 h 1017"/>
                <a:gd name="T106" fmla="*/ 677 w 1017"/>
                <a:gd name="T107" fmla="*/ 136 h 1017"/>
                <a:gd name="T108" fmla="*/ 669 w 1017"/>
                <a:gd name="T109" fmla="*/ 172 h 1017"/>
                <a:gd name="T110" fmla="*/ 699 w 1017"/>
                <a:gd name="T111" fmla="*/ 191 h 1017"/>
                <a:gd name="T112" fmla="*/ 780 w 1017"/>
                <a:gd name="T113" fmla="*/ 220 h 1017"/>
                <a:gd name="T114" fmla="*/ 824 w 1017"/>
                <a:gd name="T115" fmla="*/ 292 h 1017"/>
                <a:gd name="T116" fmla="*/ 835 w 1017"/>
                <a:gd name="T117" fmla="*/ 340 h 1017"/>
                <a:gd name="T118" fmla="*/ 870 w 1017"/>
                <a:gd name="T119" fmla="*/ 348 h 1017"/>
                <a:gd name="T120" fmla="*/ 890 w 1017"/>
                <a:gd name="T121" fmla="*/ 317 h 1017"/>
                <a:gd name="T122" fmla="*/ 846 w 1017"/>
                <a:gd name="T123" fmla="*/ 196 h 1017"/>
                <a:gd name="T124" fmla="*/ 738 w 1017"/>
                <a:gd name="T125" fmla="*/ 131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7" h="1017">
                  <a:moveTo>
                    <a:pt x="699" y="0"/>
                  </a:moveTo>
                  <a:lnTo>
                    <a:pt x="699" y="0"/>
                  </a:lnTo>
                  <a:lnTo>
                    <a:pt x="684" y="0"/>
                  </a:lnTo>
                  <a:lnTo>
                    <a:pt x="669" y="1"/>
                  </a:lnTo>
                  <a:lnTo>
                    <a:pt x="669" y="1"/>
                  </a:lnTo>
                  <a:lnTo>
                    <a:pt x="658" y="2"/>
                  </a:lnTo>
                  <a:lnTo>
                    <a:pt x="658" y="2"/>
                  </a:lnTo>
                  <a:lnTo>
                    <a:pt x="641" y="5"/>
                  </a:lnTo>
                  <a:lnTo>
                    <a:pt x="641" y="5"/>
                  </a:lnTo>
                  <a:lnTo>
                    <a:pt x="628" y="7"/>
                  </a:lnTo>
                  <a:lnTo>
                    <a:pt x="628" y="7"/>
                  </a:lnTo>
                  <a:lnTo>
                    <a:pt x="613" y="12"/>
                  </a:lnTo>
                  <a:lnTo>
                    <a:pt x="613" y="12"/>
                  </a:lnTo>
                  <a:lnTo>
                    <a:pt x="600" y="16"/>
                  </a:lnTo>
                  <a:lnTo>
                    <a:pt x="600" y="16"/>
                  </a:lnTo>
                  <a:lnTo>
                    <a:pt x="588" y="20"/>
                  </a:lnTo>
                  <a:lnTo>
                    <a:pt x="588" y="20"/>
                  </a:lnTo>
                  <a:lnTo>
                    <a:pt x="573" y="27"/>
                  </a:lnTo>
                  <a:lnTo>
                    <a:pt x="558" y="33"/>
                  </a:lnTo>
                  <a:lnTo>
                    <a:pt x="558" y="33"/>
                  </a:lnTo>
                  <a:lnTo>
                    <a:pt x="551" y="36"/>
                  </a:lnTo>
                  <a:lnTo>
                    <a:pt x="551" y="36"/>
                  </a:lnTo>
                  <a:lnTo>
                    <a:pt x="535" y="45"/>
                  </a:lnTo>
                  <a:lnTo>
                    <a:pt x="535" y="45"/>
                  </a:lnTo>
                  <a:lnTo>
                    <a:pt x="528" y="50"/>
                  </a:lnTo>
                  <a:lnTo>
                    <a:pt x="528" y="50"/>
                  </a:lnTo>
                  <a:lnTo>
                    <a:pt x="513" y="61"/>
                  </a:lnTo>
                  <a:lnTo>
                    <a:pt x="513" y="61"/>
                  </a:lnTo>
                  <a:lnTo>
                    <a:pt x="508" y="63"/>
                  </a:lnTo>
                  <a:lnTo>
                    <a:pt x="508" y="63"/>
                  </a:lnTo>
                  <a:lnTo>
                    <a:pt x="487" y="49"/>
                  </a:lnTo>
                  <a:lnTo>
                    <a:pt x="465" y="36"/>
                  </a:lnTo>
                  <a:lnTo>
                    <a:pt x="442" y="26"/>
                  </a:lnTo>
                  <a:lnTo>
                    <a:pt x="418" y="16"/>
                  </a:lnTo>
                  <a:lnTo>
                    <a:pt x="393" y="10"/>
                  </a:lnTo>
                  <a:lnTo>
                    <a:pt x="369" y="4"/>
                  </a:lnTo>
                  <a:lnTo>
                    <a:pt x="343" y="1"/>
                  </a:lnTo>
                  <a:lnTo>
                    <a:pt x="317" y="0"/>
                  </a:lnTo>
                  <a:lnTo>
                    <a:pt x="317" y="0"/>
                  </a:lnTo>
                  <a:lnTo>
                    <a:pt x="301" y="0"/>
                  </a:lnTo>
                  <a:lnTo>
                    <a:pt x="285" y="1"/>
                  </a:lnTo>
                  <a:lnTo>
                    <a:pt x="269" y="3"/>
                  </a:lnTo>
                  <a:lnTo>
                    <a:pt x="253" y="6"/>
                  </a:lnTo>
                  <a:lnTo>
                    <a:pt x="238" y="10"/>
                  </a:lnTo>
                  <a:lnTo>
                    <a:pt x="223" y="14"/>
                  </a:lnTo>
                  <a:lnTo>
                    <a:pt x="208" y="19"/>
                  </a:lnTo>
                  <a:lnTo>
                    <a:pt x="194" y="25"/>
                  </a:lnTo>
                  <a:lnTo>
                    <a:pt x="180" y="31"/>
                  </a:lnTo>
                  <a:lnTo>
                    <a:pt x="166" y="39"/>
                  </a:lnTo>
                  <a:lnTo>
                    <a:pt x="152" y="46"/>
                  </a:lnTo>
                  <a:lnTo>
                    <a:pt x="139" y="55"/>
                  </a:lnTo>
                  <a:lnTo>
                    <a:pt x="127" y="63"/>
                  </a:lnTo>
                  <a:lnTo>
                    <a:pt x="116" y="73"/>
                  </a:lnTo>
                  <a:lnTo>
                    <a:pt x="104" y="82"/>
                  </a:lnTo>
                  <a:lnTo>
                    <a:pt x="93" y="93"/>
                  </a:lnTo>
                  <a:lnTo>
                    <a:pt x="82" y="104"/>
                  </a:lnTo>
                  <a:lnTo>
                    <a:pt x="72" y="116"/>
                  </a:lnTo>
                  <a:lnTo>
                    <a:pt x="63" y="128"/>
                  </a:lnTo>
                  <a:lnTo>
                    <a:pt x="53" y="140"/>
                  </a:lnTo>
                  <a:lnTo>
                    <a:pt x="46" y="153"/>
                  </a:lnTo>
                  <a:lnTo>
                    <a:pt x="37" y="166"/>
                  </a:lnTo>
                  <a:lnTo>
                    <a:pt x="31" y="180"/>
                  </a:lnTo>
                  <a:lnTo>
                    <a:pt x="24" y="194"/>
                  </a:lnTo>
                  <a:lnTo>
                    <a:pt x="19" y="208"/>
                  </a:lnTo>
                  <a:lnTo>
                    <a:pt x="14" y="223"/>
                  </a:lnTo>
                  <a:lnTo>
                    <a:pt x="9" y="238"/>
                  </a:lnTo>
                  <a:lnTo>
                    <a:pt x="6" y="254"/>
                  </a:lnTo>
                  <a:lnTo>
                    <a:pt x="3" y="269"/>
                  </a:lnTo>
                  <a:lnTo>
                    <a:pt x="1" y="285"/>
                  </a:lnTo>
                  <a:lnTo>
                    <a:pt x="0" y="301"/>
                  </a:lnTo>
                  <a:lnTo>
                    <a:pt x="0" y="317"/>
                  </a:lnTo>
                  <a:lnTo>
                    <a:pt x="0" y="317"/>
                  </a:lnTo>
                  <a:lnTo>
                    <a:pt x="0" y="344"/>
                  </a:lnTo>
                  <a:lnTo>
                    <a:pt x="2" y="371"/>
                  </a:lnTo>
                  <a:lnTo>
                    <a:pt x="4" y="398"/>
                  </a:lnTo>
                  <a:lnTo>
                    <a:pt x="8" y="425"/>
                  </a:lnTo>
                  <a:lnTo>
                    <a:pt x="13" y="451"/>
                  </a:lnTo>
                  <a:lnTo>
                    <a:pt x="18" y="476"/>
                  </a:lnTo>
                  <a:lnTo>
                    <a:pt x="25" y="502"/>
                  </a:lnTo>
                  <a:lnTo>
                    <a:pt x="33" y="527"/>
                  </a:lnTo>
                  <a:lnTo>
                    <a:pt x="41" y="552"/>
                  </a:lnTo>
                  <a:lnTo>
                    <a:pt x="51" y="577"/>
                  </a:lnTo>
                  <a:lnTo>
                    <a:pt x="62" y="602"/>
                  </a:lnTo>
                  <a:lnTo>
                    <a:pt x="74" y="625"/>
                  </a:lnTo>
                  <a:lnTo>
                    <a:pt x="87" y="649"/>
                  </a:lnTo>
                  <a:lnTo>
                    <a:pt x="100" y="673"/>
                  </a:lnTo>
                  <a:lnTo>
                    <a:pt x="116" y="696"/>
                  </a:lnTo>
                  <a:lnTo>
                    <a:pt x="131" y="719"/>
                  </a:lnTo>
                  <a:lnTo>
                    <a:pt x="147" y="740"/>
                  </a:lnTo>
                  <a:lnTo>
                    <a:pt x="164" y="763"/>
                  </a:lnTo>
                  <a:lnTo>
                    <a:pt x="182" y="784"/>
                  </a:lnTo>
                  <a:lnTo>
                    <a:pt x="201" y="805"/>
                  </a:lnTo>
                  <a:lnTo>
                    <a:pt x="222" y="825"/>
                  </a:lnTo>
                  <a:lnTo>
                    <a:pt x="242" y="845"/>
                  </a:lnTo>
                  <a:lnTo>
                    <a:pt x="264" y="865"/>
                  </a:lnTo>
                  <a:lnTo>
                    <a:pt x="286" y="883"/>
                  </a:lnTo>
                  <a:lnTo>
                    <a:pt x="310" y="902"/>
                  </a:lnTo>
                  <a:lnTo>
                    <a:pt x="333" y="919"/>
                  </a:lnTo>
                  <a:lnTo>
                    <a:pt x="358" y="937"/>
                  </a:lnTo>
                  <a:lnTo>
                    <a:pt x="384" y="954"/>
                  </a:lnTo>
                  <a:lnTo>
                    <a:pt x="411" y="970"/>
                  </a:lnTo>
                  <a:lnTo>
                    <a:pt x="437" y="985"/>
                  </a:lnTo>
                  <a:lnTo>
                    <a:pt x="465" y="1000"/>
                  </a:lnTo>
                  <a:lnTo>
                    <a:pt x="494" y="1014"/>
                  </a:lnTo>
                  <a:lnTo>
                    <a:pt x="494" y="1014"/>
                  </a:lnTo>
                  <a:lnTo>
                    <a:pt x="501" y="1017"/>
                  </a:lnTo>
                  <a:lnTo>
                    <a:pt x="508" y="1017"/>
                  </a:lnTo>
                  <a:lnTo>
                    <a:pt x="508" y="1017"/>
                  </a:lnTo>
                  <a:lnTo>
                    <a:pt x="515" y="1017"/>
                  </a:lnTo>
                  <a:lnTo>
                    <a:pt x="522" y="1014"/>
                  </a:lnTo>
                  <a:lnTo>
                    <a:pt x="522" y="1014"/>
                  </a:lnTo>
                  <a:lnTo>
                    <a:pt x="550" y="1000"/>
                  </a:lnTo>
                  <a:lnTo>
                    <a:pt x="578" y="985"/>
                  </a:lnTo>
                  <a:lnTo>
                    <a:pt x="606" y="970"/>
                  </a:lnTo>
                  <a:lnTo>
                    <a:pt x="632" y="954"/>
                  </a:lnTo>
                  <a:lnTo>
                    <a:pt x="657" y="937"/>
                  </a:lnTo>
                  <a:lnTo>
                    <a:pt x="683" y="919"/>
                  </a:lnTo>
                  <a:lnTo>
                    <a:pt x="707" y="902"/>
                  </a:lnTo>
                  <a:lnTo>
                    <a:pt x="730" y="883"/>
                  </a:lnTo>
                  <a:lnTo>
                    <a:pt x="753" y="865"/>
                  </a:lnTo>
                  <a:lnTo>
                    <a:pt x="774" y="845"/>
                  </a:lnTo>
                  <a:lnTo>
                    <a:pt x="795" y="825"/>
                  </a:lnTo>
                  <a:lnTo>
                    <a:pt x="815" y="805"/>
                  </a:lnTo>
                  <a:lnTo>
                    <a:pt x="833" y="784"/>
                  </a:lnTo>
                  <a:lnTo>
                    <a:pt x="852" y="763"/>
                  </a:lnTo>
                  <a:lnTo>
                    <a:pt x="869" y="740"/>
                  </a:lnTo>
                  <a:lnTo>
                    <a:pt x="886" y="719"/>
                  </a:lnTo>
                  <a:lnTo>
                    <a:pt x="901" y="696"/>
                  </a:lnTo>
                  <a:lnTo>
                    <a:pt x="916" y="673"/>
                  </a:lnTo>
                  <a:lnTo>
                    <a:pt x="929" y="649"/>
                  </a:lnTo>
                  <a:lnTo>
                    <a:pt x="942" y="625"/>
                  </a:lnTo>
                  <a:lnTo>
                    <a:pt x="953" y="602"/>
                  </a:lnTo>
                  <a:lnTo>
                    <a:pt x="964" y="577"/>
                  </a:lnTo>
                  <a:lnTo>
                    <a:pt x="974" y="552"/>
                  </a:lnTo>
                  <a:lnTo>
                    <a:pt x="984" y="527"/>
                  </a:lnTo>
                  <a:lnTo>
                    <a:pt x="991" y="502"/>
                  </a:lnTo>
                  <a:lnTo>
                    <a:pt x="997" y="476"/>
                  </a:lnTo>
                  <a:lnTo>
                    <a:pt x="1004" y="451"/>
                  </a:lnTo>
                  <a:lnTo>
                    <a:pt x="1008" y="425"/>
                  </a:lnTo>
                  <a:lnTo>
                    <a:pt x="1013" y="398"/>
                  </a:lnTo>
                  <a:lnTo>
                    <a:pt x="1015" y="371"/>
                  </a:lnTo>
                  <a:lnTo>
                    <a:pt x="1017" y="344"/>
                  </a:lnTo>
                  <a:lnTo>
                    <a:pt x="1017" y="317"/>
                  </a:lnTo>
                  <a:lnTo>
                    <a:pt x="1017" y="317"/>
                  </a:lnTo>
                  <a:lnTo>
                    <a:pt x="1017" y="301"/>
                  </a:lnTo>
                  <a:lnTo>
                    <a:pt x="1016" y="285"/>
                  </a:lnTo>
                  <a:lnTo>
                    <a:pt x="1014" y="269"/>
                  </a:lnTo>
                  <a:lnTo>
                    <a:pt x="1010" y="254"/>
                  </a:lnTo>
                  <a:lnTo>
                    <a:pt x="1007" y="238"/>
                  </a:lnTo>
                  <a:lnTo>
                    <a:pt x="1003" y="223"/>
                  </a:lnTo>
                  <a:lnTo>
                    <a:pt x="997" y="208"/>
                  </a:lnTo>
                  <a:lnTo>
                    <a:pt x="992" y="194"/>
                  </a:lnTo>
                  <a:lnTo>
                    <a:pt x="986" y="180"/>
                  </a:lnTo>
                  <a:lnTo>
                    <a:pt x="978" y="166"/>
                  </a:lnTo>
                  <a:lnTo>
                    <a:pt x="971" y="153"/>
                  </a:lnTo>
                  <a:lnTo>
                    <a:pt x="962" y="140"/>
                  </a:lnTo>
                  <a:lnTo>
                    <a:pt x="953" y="128"/>
                  </a:lnTo>
                  <a:lnTo>
                    <a:pt x="944" y="116"/>
                  </a:lnTo>
                  <a:lnTo>
                    <a:pt x="934" y="104"/>
                  </a:lnTo>
                  <a:lnTo>
                    <a:pt x="923" y="93"/>
                  </a:lnTo>
                  <a:lnTo>
                    <a:pt x="913" y="82"/>
                  </a:lnTo>
                  <a:lnTo>
                    <a:pt x="901" y="73"/>
                  </a:lnTo>
                  <a:lnTo>
                    <a:pt x="889" y="63"/>
                  </a:lnTo>
                  <a:lnTo>
                    <a:pt x="876" y="55"/>
                  </a:lnTo>
                  <a:lnTo>
                    <a:pt x="863" y="46"/>
                  </a:lnTo>
                  <a:lnTo>
                    <a:pt x="850" y="39"/>
                  </a:lnTo>
                  <a:lnTo>
                    <a:pt x="837" y="31"/>
                  </a:lnTo>
                  <a:lnTo>
                    <a:pt x="823" y="25"/>
                  </a:lnTo>
                  <a:lnTo>
                    <a:pt x="809" y="19"/>
                  </a:lnTo>
                  <a:lnTo>
                    <a:pt x="794" y="14"/>
                  </a:lnTo>
                  <a:lnTo>
                    <a:pt x="779" y="10"/>
                  </a:lnTo>
                  <a:lnTo>
                    <a:pt x="763" y="6"/>
                  </a:lnTo>
                  <a:lnTo>
                    <a:pt x="747" y="3"/>
                  </a:lnTo>
                  <a:lnTo>
                    <a:pt x="731" y="1"/>
                  </a:lnTo>
                  <a:lnTo>
                    <a:pt x="715" y="0"/>
                  </a:lnTo>
                  <a:lnTo>
                    <a:pt x="699" y="0"/>
                  </a:lnTo>
                  <a:lnTo>
                    <a:pt x="699" y="0"/>
                  </a:lnTo>
                  <a:close/>
                  <a:moveTo>
                    <a:pt x="508" y="950"/>
                  </a:moveTo>
                  <a:lnTo>
                    <a:pt x="508" y="950"/>
                  </a:lnTo>
                  <a:lnTo>
                    <a:pt x="482" y="937"/>
                  </a:lnTo>
                  <a:lnTo>
                    <a:pt x="457" y="924"/>
                  </a:lnTo>
                  <a:lnTo>
                    <a:pt x="433" y="909"/>
                  </a:lnTo>
                  <a:lnTo>
                    <a:pt x="408" y="894"/>
                  </a:lnTo>
                  <a:lnTo>
                    <a:pt x="386" y="879"/>
                  </a:lnTo>
                  <a:lnTo>
                    <a:pt x="363" y="863"/>
                  </a:lnTo>
                  <a:lnTo>
                    <a:pt x="342" y="846"/>
                  </a:lnTo>
                  <a:lnTo>
                    <a:pt x="320" y="829"/>
                  </a:lnTo>
                  <a:lnTo>
                    <a:pt x="300" y="812"/>
                  </a:lnTo>
                  <a:lnTo>
                    <a:pt x="281" y="794"/>
                  </a:lnTo>
                  <a:lnTo>
                    <a:pt x="263" y="776"/>
                  </a:lnTo>
                  <a:lnTo>
                    <a:pt x="244" y="757"/>
                  </a:lnTo>
                  <a:lnTo>
                    <a:pt x="227" y="738"/>
                  </a:lnTo>
                  <a:lnTo>
                    <a:pt x="211" y="719"/>
                  </a:lnTo>
                  <a:lnTo>
                    <a:pt x="196" y="699"/>
                  </a:lnTo>
                  <a:lnTo>
                    <a:pt x="181" y="679"/>
                  </a:lnTo>
                  <a:lnTo>
                    <a:pt x="167" y="659"/>
                  </a:lnTo>
                  <a:lnTo>
                    <a:pt x="154" y="637"/>
                  </a:lnTo>
                  <a:lnTo>
                    <a:pt x="141" y="617"/>
                  </a:lnTo>
                  <a:lnTo>
                    <a:pt x="131" y="595"/>
                  </a:lnTo>
                  <a:lnTo>
                    <a:pt x="120" y="573"/>
                  </a:lnTo>
                  <a:lnTo>
                    <a:pt x="110" y="551"/>
                  </a:lnTo>
                  <a:lnTo>
                    <a:pt x="102" y="529"/>
                  </a:lnTo>
                  <a:lnTo>
                    <a:pt x="93" y="506"/>
                  </a:lnTo>
                  <a:lnTo>
                    <a:pt x="87" y="484"/>
                  </a:lnTo>
                  <a:lnTo>
                    <a:pt x="80" y="460"/>
                  </a:lnTo>
                  <a:lnTo>
                    <a:pt x="75" y="437"/>
                  </a:lnTo>
                  <a:lnTo>
                    <a:pt x="70" y="413"/>
                  </a:lnTo>
                  <a:lnTo>
                    <a:pt x="67" y="389"/>
                  </a:lnTo>
                  <a:lnTo>
                    <a:pt x="65" y="366"/>
                  </a:lnTo>
                  <a:lnTo>
                    <a:pt x="63" y="342"/>
                  </a:lnTo>
                  <a:lnTo>
                    <a:pt x="63" y="317"/>
                  </a:lnTo>
                  <a:lnTo>
                    <a:pt x="63" y="317"/>
                  </a:lnTo>
                  <a:lnTo>
                    <a:pt x="63" y="305"/>
                  </a:lnTo>
                  <a:lnTo>
                    <a:pt x="64" y="292"/>
                  </a:lnTo>
                  <a:lnTo>
                    <a:pt x="66" y="279"/>
                  </a:lnTo>
                  <a:lnTo>
                    <a:pt x="68" y="267"/>
                  </a:lnTo>
                  <a:lnTo>
                    <a:pt x="75" y="242"/>
                  </a:lnTo>
                  <a:lnTo>
                    <a:pt x="83" y="219"/>
                  </a:lnTo>
                  <a:lnTo>
                    <a:pt x="94" y="196"/>
                  </a:lnTo>
                  <a:lnTo>
                    <a:pt x="106" y="176"/>
                  </a:lnTo>
                  <a:lnTo>
                    <a:pt x="121" y="157"/>
                  </a:lnTo>
                  <a:lnTo>
                    <a:pt x="137" y="138"/>
                  </a:lnTo>
                  <a:lnTo>
                    <a:pt x="155" y="121"/>
                  </a:lnTo>
                  <a:lnTo>
                    <a:pt x="176" y="107"/>
                  </a:lnTo>
                  <a:lnTo>
                    <a:pt x="196" y="94"/>
                  </a:lnTo>
                  <a:lnTo>
                    <a:pt x="219" y="84"/>
                  </a:lnTo>
                  <a:lnTo>
                    <a:pt x="242" y="75"/>
                  </a:lnTo>
                  <a:lnTo>
                    <a:pt x="266" y="69"/>
                  </a:lnTo>
                  <a:lnTo>
                    <a:pt x="279" y="66"/>
                  </a:lnTo>
                  <a:lnTo>
                    <a:pt x="291" y="64"/>
                  </a:lnTo>
                  <a:lnTo>
                    <a:pt x="304" y="63"/>
                  </a:lnTo>
                  <a:lnTo>
                    <a:pt x="317" y="63"/>
                  </a:lnTo>
                  <a:lnTo>
                    <a:pt x="317" y="63"/>
                  </a:lnTo>
                  <a:lnTo>
                    <a:pt x="337" y="64"/>
                  </a:lnTo>
                  <a:lnTo>
                    <a:pt x="356" y="66"/>
                  </a:lnTo>
                  <a:lnTo>
                    <a:pt x="374" y="70"/>
                  </a:lnTo>
                  <a:lnTo>
                    <a:pt x="392" y="75"/>
                  </a:lnTo>
                  <a:lnTo>
                    <a:pt x="411" y="81"/>
                  </a:lnTo>
                  <a:lnTo>
                    <a:pt x="428" y="89"/>
                  </a:lnTo>
                  <a:lnTo>
                    <a:pt x="444" y="98"/>
                  </a:lnTo>
                  <a:lnTo>
                    <a:pt x="460" y="108"/>
                  </a:lnTo>
                  <a:lnTo>
                    <a:pt x="460" y="108"/>
                  </a:lnTo>
                  <a:lnTo>
                    <a:pt x="443" y="130"/>
                  </a:lnTo>
                  <a:lnTo>
                    <a:pt x="427" y="153"/>
                  </a:lnTo>
                  <a:lnTo>
                    <a:pt x="414" y="178"/>
                  </a:lnTo>
                  <a:lnTo>
                    <a:pt x="402" y="204"/>
                  </a:lnTo>
                  <a:lnTo>
                    <a:pt x="398" y="218"/>
                  </a:lnTo>
                  <a:lnTo>
                    <a:pt x="393" y="231"/>
                  </a:lnTo>
                  <a:lnTo>
                    <a:pt x="389" y="245"/>
                  </a:lnTo>
                  <a:lnTo>
                    <a:pt x="386" y="258"/>
                  </a:lnTo>
                  <a:lnTo>
                    <a:pt x="384" y="273"/>
                  </a:lnTo>
                  <a:lnTo>
                    <a:pt x="383" y="288"/>
                  </a:lnTo>
                  <a:lnTo>
                    <a:pt x="382" y="302"/>
                  </a:lnTo>
                  <a:lnTo>
                    <a:pt x="381" y="317"/>
                  </a:lnTo>
                  <a:lnTo>
                    <a:pt x="381" y="317"/>
                  </a:lnTo>
                  <a:lnTo>
                    <a:pt x="382" y="324"/>
                  </a:lnTo>
                  <a:lnTo>
                    <a:pt x="384" y="330"/>
                  </a:lnTo>
                  <a:lnTo>
                    <a:pt x="386" y="336"/>
                  </a:lnTo>
                  <a:lnTo>
                    <a:pt x="390" y="340"/>
                  </a:lnTo>
                  <a:lnTo>
                    <a:pt x="394" y="344"/>
                  </a:lnTo>
                  <a:lnTo>
                    <a:pt x="400" y="348"/>
                  </a:lnTo>
                  <a:lnTo>
                    <a:pt x="406" y="349"/>
                  </a:lnTo>
                  <a:lnTo>
                    <a:pt x="413" y="350"/>
                  </a:lnTo>
                  <a:lnTo>
                    <a:pt x="413" y="350"/>
                  </a:lnTo>
                  <a:lnTo>
                    <a:pt x="419" y="349"/>
                  </a:lnTo>
                  <a:lnTo>
                    <a:pt x="425" y="348"/>
                  </a:lnTo>
                  <a:lnTo>
                    <a:pt x="431" y="344"/>
                  </a:lnTo>
                  <a:lnTo>
                    <a:pt x="435" y="340"/>
                  </a:lnTo>
                  <a:lnTo>
                    <a:pt x="440" y="336"/>
                  </a:lnTo>
                  <a:lnTo>
                    <a:pt x="442" y="330"/>
                  </a:lnTo>
                  <a:lnTo>
                    <a:pt x="444" y="324"/>
                  </a:lnTo>
                  <a:lnTo>
                    <a:pt x="445" y="317"/>
                  </a:lnTo>
                  <a:lnTo>
                    <a:pt x="445" y="317"/>
                  </a:lnTo>
                  <a:lnTo>
                    <a:pt x="445" y="304"/>
                  </a:lnTo>
                  <a:lnTo>
                    <a:pt x="446" y="290"/>
                  </a:lnTo>
                  <a:lnTo>
                    <a:pt x="448" y="276"/>
                  </a:lnTo>
                  <a:lnTo>
                    <a:pt x="450" y="263"/>
                  </a:lnTo>
                  <a:lnTo>
                    <a:pt x="453" y="250"/>
                  </a:lnTo>
                  <a:lnTo>
                    <a:pt x="458" y="237"/>
                  </a:lnTo>
                  <a:lnTo>
                    <a:pt x="462" y="224"/>
                  </a:lnTo>
                  <a:lnTo>
                    <a:pt x="467" y="211"/>
                  </a:lnTo>
                  <a:lnTo>
                    <a:pt x="474" y="199"/>
                  </a:lnTo>
                  <a:lnTo>
                    <a:pt x="480" y="189"/>
                  </a:lnTo>
                  <a:lnTo>
                    <a:pt x="487" y="177"/>
                  </a:lnTo>
                  <a:lnTo>
                    <a:pt x="495" y="166"/>
                  </a:lnTo>
                  <a:lnTo>
                    <a:pt x="503" y="155"/>
                  </a:lnTo>
                  <a:lnTo>
                    <a:pt x="511" y="146"/>
                  </a:lnTo>
                  <a:lnTo>
                    <a:pt x="521" y="136"/>
                  </a:lnTo>
                  <a:lnTo>
                    <a:pt x="531" y="128"/>
                  </a:lnTo>
                  <a:lnTo>
                    <a:pt x="531" y="128"/>
                  </a:lnTo>
                  <a:lnTo>
                    <a:pt x="546" y="115"/>
                  </a:lnTo>
                  <a:lnTo>
                    <a:pt x="546" y="115"/>
                  </a:lnTo>
                  <a:lnTo>
                    <a:pt x="549" y="113"/>
                  </a:lnTo>
                  <a:lnTo>
                    <a:pt x="549" y="113"/>
                  </a:lnTo>
                  <a:lnTo>
                    <a:pt x="565" y="102"/>
                  </a:lnTo>
                  <a:lnTo>
                    <a:pt x="565" y="102"/>
                  </a:lnTo>
                  <a:lnTo>
                    <a:pt x="569" y="100"/>
                  </a:lnTo>
                  <a:lnTo>
                    <a:pt x="569" y="100"/>
                  </a:lnTo>
                  <a:lnTo>
                    <a:pt x="584" y="91"/>
                  </a:lnTo>
                  <a:lnTo>
                    <a:pt x="584" y="91"/>
                  </a:lnTo>
                  <a:lnTo>
                    <a:pt x="591" y="88"/>
                  </a:lnTo>
                  <a:lnTo>
                    <a:pt x="591" y="88"/>
                  </a:lnTo>
                  <a:lnTo>
                    <a:pt x="606" y="81"/>
                  </a:lnTo>
                  <a:lnTo>
                    <a:pt x="606" y="81"/>
                  </a:lnTo>
                  <a:lnTo>
                    <a:pt x="613" y="78"/>
                  </a:lnTo>
                  <a:lnTo>
                    <a:pt x="613" y="78"/>
                  </a:lnTo>
                  <a:lnTo>
                    <a:pt x="628" y="74"/>
                  </a:lnTo>
                  <a:lnTo>
                    <a:pt x="628" y="74"/>
                  </a:lnTo>
                  <a:lnTo>
                    <a:pt x="637" y="72"/>
                  </a:lnTo>
                  <a:lnTo>
                    <a:pt x="637" y="72"/>
                  </a:lnTo>
                  <a:lnTo>
                    <a:pt x="651" y="69"/>
                  </a:lnTo>
                  <a:lnTo>
                    <a:pt x="651" y="69"/>
                  </a:lnTo>
                  <a:lnTo>
                    <a:pt x="664" y="66"/>
                  </a:lnTo>
                  <a:lnTo>
                    <a:pt x="664" y="66"/>
                  </a:lnTo>
                  <a:lnTo>
                    <a:pt x="675" y="64"/>
                  </a:lnTo>
                  <a:lnTo>
                    <a:pt x="675" y="64"/>
                  </a:lnTo>
                  <a:lnTo>
                    <a:pt x="699" y="63"/>
                  </a:lnTo>
                  <a:lnTo>
                    <a:pt x="699" y="63"/>
                  </a:lnTo>
                  <a:lnTo>
                    <a:pt x="712" y="63"/>
                  </a:lnTo>
                  <a:lnTo>
                    <a:pt x="725" y="64"/>
                  </a:lnTo>
                  <a:lnTo>
                    <a:pt x="738" y="66"/>
                  </a:lnTo>
                  <a:lnTo>
                    <a:pt x="750" y="69"/>
                  </a:lnTo>
                  <a:lnTo>
                    <a:pt x="774" y="75"/>
                  </a:lnTo>
                  <a:lnTo>
                    <a:pt x="798" y="84"/>
                  </a:lnTo>
                  <a:lnTo>
                    <a:pt x="820" y="94"/>
                  </a:lnTo>
                  <a:lnTo>
                    <a:pt x="841" y="107"/>
                  </a:lnTo>
                  <a:lnTo>
                    <a:pt x="860" y="121"/>
                  </a:lnTo>
                  <a:lnTo>
                    <a:pt x="878" y="138"/>
                  </a:lnTo>
                  <a:lnTo>
                    <a:pt x="896" y="157"/>
                  </a:lnTo>
                  <a:lnTo>
                    <a:pt x="910" y="176"/>
                  </a:lnTo>
                  <a:lnTo>
                    <a:pt x="922" y="196"/>
                  </a:lnTo>
                  <a:lnTo>
                    <a:pt x="933" y="219"/>
                  </a:lnTo>
                  <a:lnTo>
                    <a:pt x="942" y="242"/>
                  </a:lnTo>
                  <a:lnTo>
                    <a:pt x="948" y="267"/>
                  </a:lnTo>
                  <a:lnTo>
                    <a:pt x="950" y="279"/>
                  </a:lnTo>
                  <a:lnTo>
                    <a:pt x="952" y="292"/>
                  </a:lnTo>
                  <a:lnTo>
                    <a:pt x="953" y="305"/>
                  </a:lnTo>
                  <a:lnTo>
                    <a:pt x="953" y="317"/>
                  </a:lnTo>
                  <a:lnTo>
                    <a:pt x="953" y="317"/>
                  </a:lnTo>
                  <a:lnTo>
                    <a:pt x="952" y="342"/>
                  </a:lnTo>
                  <a:lnTo>
                    <a:pt x="951" y="366"/>
                  </a:lnTo>
                  <a:lnTo>
                    <a:pt x="949" y="389"/>
                  </a:lnTo>
                  <a:lnTo>
                    <a:pt x="946" y="413"/>
                  </a:lnTo>
                  <a:lnTo>
                    <a:pt x="942" y="437"/>
                  </a:lnTo>
                  <a:lnTo>
                    <a:pt x="936" y="460"/>
                  </a:lnTo>
                  <a:lnTo>
                    <a:pt x="930" y="484"/>
                  </a:lnTo>
                  <a:lnTo>
                    <a:pt x="923" y="506"/>
                  </a:lnTo>
                  <a:lnTo>
                    <a:pt x="915" y="529"/>
                  </a:lnTo>
                  <a:lnTo>
                    <a:pt x="906" y="551"/>
                  </a:lnTo>
                  <a:lnTo>
                    <a:pt x="897" y="573"/>
                  </a:lnTo>
                  <a:lnTo>
                    <a:pt x="886" y="595"/>
                  </a:lnTo>
                  <a:lnTo>
                    <a:pt x="875" y="617"/>
                  </a:lnTo>
                  <a:lnTo>
                    <a:pt x="862" y="637"/>
                  </a:lnTo>
                  <a:lnTo>
                    <a:pt x="849" y="659"/>
                  </a:lnTo>
                  <a:lnTo>
                    <a:pt x="835" y="679"/>
                  </a:lnTo>
                  <a:lnTo>
                    <a:pt x="820" y="699"/>
                  </a:lnTo>
                  <a:lnTo>
                    <a:pt x="805" y="719"/>
                  </a:lnTo>
                  <a:lnTo>
                    <a:pt x="788" y="738"/>
                  </a:lnTo>
                  <a:lnTo>
                    <a:pt x="771" y="757"/>
                  </a:lnTo>
                  <a:lnTo>
                    <a:pt x="754" y="776"/>
                  </a:lnTo>
                  <a:lnTo>
                    <a:pt x="735" y="794"/>
                  </a:lnTo>
                  <a:lnTo>
                    <a:pt x="715" y="812"/>
                  </a:lnTo>
                  <a:lnTo>
                    <a:pt x="695" y="829"/>
                  </a:lnTo>
                  <a:lnTo>
                    <a:pt x="675" y="846"/>
                  </a:lnTo>
                  <a:lnTo>
                    <a:pt x="653" y="863"/>
                  </a:lnTo>
                  <a:lnTo>
                    <a:pt x="631" y="879"/>
                  </a:lnTo>
                  <a:lnTo>
                    <a:pt x="607" y="894"/>
                  </a:lnTo>
                  <a:lnTo>
                    <a:pt x="583" y="909"/>
                  </a:lnTo>
                  <a:lnTo>
                    <a:pt x="559" y="924"/>
                  </a:lnTo>
                  <a:lnTo>
                    <a:pt x="534" y="937"/>
                  </a:lnTo>
                  <a:lnTo>
                    <a:pt x="508" y="950"/>
                  </a:lnTo>
                  <a:lnTo>
                    <a:pt x="508" y="950"/>
                  </a:lnTo>
                  <a:close/>
                  <a:moveTo>
                    <a:pt x="699" y="126"/>
                  </a:moveTo>
                  <a:lnTo>
                    <a:pt x="699" y="126"/>
                  </a:lnTo>
                  <a:lnTo>
                    <a:pt x="693" y="128"/>
                  </a:lnTo>
                  <a:lnTo>
                    <a:pt x="686" y="130"/>
                  </a:lnTo>
                  <a:lnTo>
                    <a:pt x="681" y="132"/>
                  </a:lnTo>
                  <a:lnTo>
                    <a:pt x="677" y="136"/>
                  </a:lnTo>
                  <a:lnTo>
                    <a:pt x="672" y="140"/>
                  </a:lnTo>
                  <a:lnTo>
                    <a:pt x="669" y="147"/>
                  </a:lnTo>
                  <a:lnTo>
                    <a:pt x="668" y="152"/>
                  </a:lnTo>
                  <a:lnTo>
                    <a:pt x="667" y="159"/>
                  </a:lnTo>
                  <a:lnTo>
                    <a:pt x="667" y="159"/>
                  </a:lnTo>
                  <a:lnTo>
                    <a:pt x="668" y="165"/>
                  </a:lnTo>
                  <a:lnTo>
                    <a:pt x="669" y="172"/>
                  </a:lnTo>
                  <a:lnTo>
                    <a:pt x="672" y="177"/>
                  </a:lnTo>
                  <a:lnTo>
                    <a:pt x="677" y="181"/>
                  </a:lnTo>
                  <a:lnTo>
                    <a:pt x="681" y="185"/>
                  </a:lnTo>
                  <a:lnTo>
                    <a:pt x="686" y="188"/>
                  </a:lnTo>
                  <a:lnTo>
                    <a:pt x="693" y="190"/>
                  </a:lnTo>
                  <a:lnTo>
                    <a:pt x="699" y="191"/>
                  </a:lnTo>
                  <a:lnTo>
                    <a:pt x="699" y="191"/>
                  </a:lnTo>
                  <a:lnTo>
                    <a:pt x="712" y="191"/>
                  </a:lnTo>
                  <a:lnTo>
                    <a:pt x="725" y="193"/>
                  </a:lnTo>
                  <a:lnTo>
                    <a:pt x="737" y="196"/>
                  </a:lnTo>
                  <a:lnTo>
                    <a:pt x="749" y="201"/>
                  </a:lnTo>
                  <a:lnTo>
                    <a:pt x="759" y="206"/>
                  </a:lnTo>
                  <a:lnTo>
                    <a:pt x="770" y="212"/>
                  </a:lnTo>
                  <a:lnTo>
                    <a:pt x="780" y="220"/>
                  </a:lnTo>
                  <a:lnTo>
                    <a:pt x="789" y="227"/>
                  </a:lnTo>
                  <a:lnTo>
                    <a:pt x="797" y="237"/>
                  </a:lnTo>
                  <a:lnTo>
                    <a:pt x="804" y="247"/>
                  </a:lnTo>
                  <a:lnTo>
                    <a:pt x="811" y="257"/>
                  </a:lnTo>
                  <a:lnTo>
                    <a:pt x="816" y="268"/>
                  </a:lnTo>
                  <a:lnTo>
                    <a:pt x="820" y="280"/>
                  </a:lnTo>
                  <a:lnTo>
                    <a:pt x="824" y="292"/>
                  </a:lnTo>
                  <a:lnTo>
                    <a:pt x="826" y="305"/>
                  </a:lnTo>
                  <a:lnTo>
                    <a:pt x="826" y="317"/>
                  </a:lnTo>
                  <a:lnTo>
                    <a:pt x="826" y="317"/>
                  </a:lnTo>
                  <a:lnTo>
                    <a:pt x="827" y="324"/>
                  </a:lnTo>
                  <a:lnTo>
                    <a:pt x="829" y="330"/>
                  </a:lnTo>
                  <a:lnTo>
                    <a:pt x="831" y="336"/>
                  </a:lnTo>
                  <a:lnTo>
                    <a:pt x="835" y="340"/>
                  </a:lnTo>
                  <a:lnTo>
                    <a:pt x="840" y="344"/>
                  </a:lnTo>
                  <a:lnTo>
                    <a:pt x="845" y="348"/>
                  </a:lnTo>
                  <a:lnTo>
                    <a:pt x="852" y="349"/>
                  </a:lnTo>
                  <a:lnTo>
                    <a:pt x="858" y="350"/>
                  </a:lnTo>
                  <a:lnTo>
                    <a:pt x="858" y="350"/>
                  </a:lnTo>
                  <a:lnTo>
                    <a:pt x="864" y="349"/>
                  </a:lnTo>
                  <a:lnTo>
                    <a:pt x="870" y="348"/>
                  </a:lnTo>
                  <a:lnTo>
                    <a:pt x="876" y="344"/>
                  </a:lnTo>
                  <a:lnTo>
                    <a:pt x="881" y="340"/>
                  </a:lnTo>
                  <a:lnTo>
                    <a:pt x="885" y="336"/>
                  </a:lnTo>
                  <a:lnTo>
                    <a:pt x="887" y="330"/>
                  </a:lnTo>
                  <a:lnTo>
                    <a:pt x="889" y="324"/>
                  </a:lnTo>
                  <a:lnTo>
                    <a:pt x="890" y="317"/>
                  </a:lnTo>
                  <a:lnTo>
                    <a:pt x="890" y="317"/>
                  </a:lnTo>
                  <a:lnTo>
                    <a:pt x="889" y="298"/>
                  </a:lnTo>
                  <a:lnTo>
                    <a:pt x="886" y="279"/>
                  </a:lnTo>
                  <a:lnTo>
                    <a:pt x="882" y="261"/>
                  </a:lnTo>
                  <a:lnTo>
                    <a:pt x="875" y="243"/>
                  </a:lnTo>
                  <a:lnTo>
                    <a:pt x="867" y="227"/>
                  </a:lnTo>
                  <a:lnTo>
                    <a:pt x="857" y="211"/>
                  </a:lnTo>
                  <a:lnTo>
                    <a:pt x="846" y="196"/>
                  </a:lnTo>
                  <a:lnTo>
                    <a:pt x="833" y="183"/>
                  </a:lnTo>
                  <a:lnTo>
                    <a:pt x="820" y="170"/>
                  </a:lnTo>
                  <a:lnTo>
                    <a:pt x="805" y="160"/>
                  </a:lnTo>
                  <a:lnTo>
                    <a:pt x="789" y="150"/>
                  </a:lnTo>
                  <a:lnTo>
                    <a:pt x="773" y="142"/>
                  </a:lnTo>
                  <a:lnTo>
                    <a:pt x="756" y="135"/>
                  </a:lnTo>
                  <a:lnTo>
                    <a:pt x="738" y="131"/>
                  </a:lnTo>
                  <a:lnTo>
                    <a:pt x="719" y="128"/>
                  </a:lnTo>
                  <a:lnTo>
                    <a:pt x="699" y="126"/>
                  </a:lnTo>
                  <a:lnTo>
                    <a:pt x="699" y="126"/>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grpSp>
        <p:nvGrpSpPr>
          <p:cNvPr id="15" name="组合 14"/>
          <p:cNvGrpSpPr/>
          <p:nvPr/>
        </p:nvGrpSpPr>
        <p:grpSpPr>
          <a:xfrm>
            <a:off x="1866694" y="2353036"/>
            <a:ext cx="1103150" cy="1103150"/>
            <a:chOff x="6353175" y="4895612"/>
            <a:chExt cx="1103150" cy="1103150"/>
          </a:xfrm>
        </p:grpSpPr>
        <p:sp>
          <p:nvSpPr>
            <p:cNvPr id="16" name="椭圆 15"/>
            <p:cNvSpPr/>
            <p:nvPr/>
          </p:nvSpPr>
          <p:spPr>
            <a:xfrm>
              <a:off x="6353175" y="4895612"/>
              <a:ext cx="1103150" cy="1103150"/>
            </a:xfrm>
            <a:prstGeom prst="ellipse">
              <a:avLst/>
            </a:prstGeom>
            <a:solidFill>
              <a:srgbClr val="FFFFFF">
                <a:alpha val="30196"/>
              </a:srgbClr>
            </a:solidFill>
            <a:ln w="19050" cap="flat" cmpd="sng" algn="ctr">
              <a:solidFill>
                <a:srgbClr val="5A6478">
                  <a:lumMod val="20000"/>
                  <a:lumOff val="8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7" name="椭圆 16"/>
            <p:cNvSpPr/>
            <p:nvPr/>
          </p:nvSpPr>
          <p:spPr>
            <a:xfrm>
              <a:off x="6508750" y="5051187"/>
              <a:ext cx="792000" cy="792000"/>
            </a:xfrm>
            <a:prstGeom prst="ellipse">
              <a:avLst/>
            </a:prstGeom>
            <a:solidFill>
              <a:srgbClr val="C00000"/>
            </a:solidFill>
            <a:ln w="28575" cap="flat" cmpd="sng" algn="ctr">
              <a:solidFill>
                <a:sysClr val="window" lastClr="FFFFFF"/>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prstClr val="white"/>
                </a:solidFill>
                <a:effectLst/>
                <a:uLnTx/>
                <a:uFillTx/>
                <a:latin typeface="小米兰亭_GB外压缩"/>
                <a:ea typeface="小米兰亭_GB外压缩"/>
              </a:endParaRPr>
            </a:p>
          </p:txBody>
        </p:sp>
        <p:sp>
          <p:nvSpPr>
            <p:cNvPr id="18" name="Freeform 112"/>
            <p:cNvSpPr>
              <a:spLocks noEditPoints="1"/>
            </p:cNvSpPr>
            <p:nvPr/>
          </p:nvSpPr>
          <p:spPr bwMode="auto">
            <a:xfrm>
              <a:off x="6743619" y="5286056"/>
              <a:ext cx="322263" cy="322263"/>
            </a:xfrm>
            <a:custGeom>
              <a:avLst/>
              <a:gdLst>
                <a:gd name="T0" fmla="*/ 1016 w 1017"/>
                <a:gd name="T1" fmla="*/ 371 h 1017"/>
                <a:gd name="T2" fmla="*/ 1011 w 1017"/>
                <a:gd name="T3" fmla="*/ 363 h 1017"/>
                <a:gd name="T4" fmla="*/ 1004 w 1017"/>
                <a:gd name="T5" fmla="*/ 355 h 1017"/>
                <a:gd name="T6" fmla="*/ 996 w 1017"/>
                <a:gd name="T7" fmla="*/ 351 h 1017"/>
                <a:gd name="T8" fmla="*/ 986 w 1017"/>
                <a:gd name="T9" fmla="*/ 350 h 1017"/>
                <a:gd name="T10" fmla="*/ 539 w 1017"/>
                <a:gd name="T11" fmla="*/ 21 h 1017"/>
                <a:gd name="T12" fmla="*/ 537 w 1017"/>
                <a:gd name="T13" fmla="*/ 17 h 1017"/>
                <a:gd name="T14" fmla="*/ 531 w 1017"/>
                <a:gd name="T15" fmla="*/ 8 h 1017"/>
                <a:gd name="T16" fmla="*/ 523 w 1017"/>
                <a:gd name="T17" fmla="*/ 3 h 1017"/>
                <a:gd name="T18" fmla="*/ 514 w 1017"/>
                <a:gd name="T19" fmla="*/ 0 h 1017"/>
                <a:gd name="T20" fmla="*/ 509 w 1017"/>
                <a:gd name="T21" fmla="*/ 0 h 1017"/>
                <a:gd name="T22" fmla="*/ 499 w 1017"/>
                <a:gd name="T23" fmla="*/ 1 h 1017"/>
                <a:gd name="T24" fmla="*/ 490 w 1017"/>
                <a:gd name="T25" fmla="*/ 5 h 1017"/>
                <a:gd name="T26" fmla="*/ 483 w 1017"/>
                <a:gd name="T27" fmla="*/ 13 h 1017"/>
                <a:gd name="T28" fmla="*/ 479 w 1017"/>
                <a:gd name="T29" fmla="*/ 21 h 1017"/>
                <a:gd name="T30" fmla="*/ 31 w 1017"/>
                <a:gd name="T31" fmla="*/ 350 h 1017"/>
                <a:gd name="T32" fmla="*/ 27 w 1017"/>
                <a:gd name="T33" fmla="*/ 350 h 1017"/>
                <a:gd name="T34" fmla="*/ 17 w 1017"/>
                <a:gd name="T35" fmla="*/ 353 h 1017"/>
                <a:gd name="T36" fmla="*/ 10 w 1017"/>
                <a:gd name="T37" fmla="*/ 358 h 1017"/>
                <a:gd name="T38" fmla="*/ 3 w 1017"/>
                <a:gd name="T39" fmla="*/ 367 h 1017"/>
                <a:gd name="T40" fmla="*/ 1 w 1017"/>
                <a:gd name="T41" fmla="*/ 371 h 1017"/>
                <a:gd name="T42" fmla="*/ 0 w 1017"/>
                <a:gd name="T43" fmla="*/ 381 h 1017"/>
                <a:gd name="T44" fmla="*/ 1 w 1017"/>
                <a:gd name="T45" fmla="*/ 390 h 1017"/>
                <a:gd name="T46" fmla="*/ 5 w 1017"/>
                <a:gd name="T47" fmla="*/ 399 h 1017"/>
                <a:gd name="T48" fmla="*/ 12 w 1017"/>
                <a:gd name="T49" fmla="*/ 407 h 1017"/>
                <a:gd name="T50" fmla="*/ 160 w 1017"/>
                <a:gd name="T51" fmla="*/ 975 h 1017"/>
                <a:gd name="T52" fmla="*/ 159 w 1017"/>
                <a:gd name="T53" fmla="*/ 981 h 1017"/>
                <a:gd name="T54" fmla="*/ 159 w 1017"/>
                <a:gd name="T55" fmla="*/ 990 h 1017"/>
                <a:gd name="T56" fmla="*/ 162 w 1017"/>
                <a:gd name="T57" fmla="*/ 1000 h 1017"/>
                <a:gd name="T58" fmla="*/ 167 w 1017"/>
                <a:gd name="T59" fmla="*/ 1007 h 1017"/>
                <a:gd name="T60" fmla="*/ 172 w 1017"/>
                <a:gd name="T61" fmla="*/ 1012 h 1017"/>
                <a:gd name="T62" fmla="*/ 180 w 1017"/>
                <a:gd name="T63" fmla="*/ 1016 h 1017"/>
                <a:gd name="T64" fmla="*/ 190 w 1017"/>
                <a:gd name="T65" fmla="*/ 1017 h 1017"/>
                <a:gd name="T66" fmla="*/ 200 w 1017"/>
                <a:gd name="T67" fmla="*/ 1016 h 1017"/>
                <a:gd name="T68" fmla="*/ 209 w 1017"/>
                <a:gd name="T69" fmla="*/ 1012 h 1017"/>
                <a:gd name="T70" fmla="*/ 808 w 1017"/>
                <a:gd name="T71" fmla="*/ 1012 h 1017"/>
                <a:gd name="T72" fmla="*/ 812 w 1017"/>
                <a:gd name="T73" fmla="*/ 1014 h 1017"/>
                <a:gd name="T74" fmla="*/ 822 w 1017"/>
                <a:gd name="T75" fmla="*/ 1017 h 1017"/>
                <a:gd name="T76" fmla="*/ 826 w 1017"/>
                <a:gd name="T77" fmla="*/ 1017 h 1017"/>
                <a:gd name="T78" fmla="*/ 837 w 1017"/>
                <a:gd name="T79" fmla="*/ 1016 h 1017"/>
                <a:gd name="T80" fmla="*/ 846 w 1017"/>
                <a:gd name="T81" fmla="*/ 1012 h 1017"/>
                <a:gd name="T82" fmla="*/ 850 w 1017"/>
                <a:gd name="T83" fmla="*/ 1007 h 1017"/>
                <a:gd name="T84" fmla="*/ 855 w 1017"/>
                <a:gd name="T85" fmla="*/ 1000 h 1017"/>
                <a:gd name="T86" fmla="*/ 858 w 1017"/>
                <a:gd name="T87" fmla="*/ 990 h 1017"/>
                <a:gd name="T88" fmla="*/ 858 w 1017"/>
                <a:gd name="T89" fmla="*/ 981 h 1017"/>
                <a:gd name="T90" fmla="*/ 737 w 1017"/>
                <a:gd name="T91" fmla="*/ 616 h 1017"/>
                <a:gd name="T92" fmla="*/ 1005 w 1017"/>
                <a:gd name="T93" fmla="*/ 407 h 1017"/>
                <a:gd name="T94" fmla="*/ 1012 w 1017"/>
                <a:gd name="T95" fmla="*/ 399 h 1017"/>
                <a:gd name="T96" fmla="*/ 1016 w 1017"/>
                <a:gd name="T97" fmla="*/ 390 h 1017"/>
                <a:gd name="T98" fmla="*/ 1017 w 1017"/>
                <a:gd name="T99" fmla="*/ 381 h 1017"/>
                <a:gd name="T100" fmla="*/ 1016 w 1017"/>
                <a:gd name="T101" fmla="*/ 371 h 1017"/>
                <a:gd name="T102" fmla="*/ 124 w 1017"/>
                <a:gd name="T103" fmla="*/ 413 h 1017"/>
                <a:gd name="T104" fmla="*/ 302 w 1017"/>
                <a:gd name="T105" fmla="*/ 551 h 1017"/>
                <a:gd name="T106" fmla="*/ 766 w 1017"/>
                <a:gd name="T107" fmla="*/ 904 h 1017"/>
                <a:gd name="T108" fmla="*/ 527 w 1017"/>
                <a:gd name="T109" fmla="*/ 737 h 1017"/>
                <a:gd name="T110" fmla="*/ 518 w 1017"/>
                <a:gd name="T111" fmla="*/ 733 h 1017"/>
                <a:gd name="T112" fmla="*/ 509 w 1017"/>
                <a:gd name="T113" fmla="*/ 732 h 1017"/>
                <a:gd name="T114" fmla="*/ 504 w 1017"/>
                <a:gd name="T115" fmla="*/ 732 h 1017"/>
                <a:gd name="T116" fmla="*/ 495 w 1017"/>
                <a:gd name="T117" fmla="*/ 735 h 1017"/>
                <a:gd name="T118" fmla="*/ 251 w 1017"/>
                <a:gd name="T119" fmla="*/ 904 h 1017"/>
                <a:gd name="T120" fmla="*/ 766 w 1017"/>
                <a:gd name="T121" fmla="*/ 904 h 1017"/>
                <a:gd name="T122" fmla="*/ 670 w 1017"/>
                <a:gd name="T123" fmla="*/ 413 h 1017"/>
                <a:gd name="T124" fmla="*/ 716 w 1017"/>
                <a:gd name="T125" fmla="*/ 551 h 10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017" h="1017">
                  <a:moveTo>
                    <a:pt x="1016" y="371"/>
                  </a:moveTo>
                  <a:lnTo>
                    <a:pt x="1016" y="371"/>
                  </a:lnTo>
                  <a:lnTo>
                    <a:pt x="1014" y="367"/>
                  </a:lnTo>
                  <a:lnTo>
                    <a:pt x="1011" y="363"/>
                  </a:lnTo>
                  <a:lnTo>
                    <a:pt x="1008" y="358"/>
                  </a:lnTo>
                  <a:lnTo>
                    <a:pt x="1004" y="355"/>
                  </a:lnTo>
                  <a:lnTo>
                    <a:pt x="1000" y="353"/>
                  </a:lnTo>
                  <a:lnTo>
                    <a:pt x="996" y="351"/>
                  </a:lnTo>
                  <a:lnTo>
                    <a:pt x="990" y="350"/>
                  </a:lnTo>
                  <a:lnTo>
                    <a:pt x="986" y="350"/>
                  </a:lnTo>
                  <a:lnTo>
                    <a:pt x="648" y="350"/>
                  </a:lnTo>
                  <a:lnTo>
                    <a:pt x="539" y="21"/>
                  </a:lnTo>
                  <a:lnTo>
                    <a:pt x="539" y="21"/>
                  </a:lnTo>
                  <a:lnTo>
                    <a:pt x="537" y="17"/>
                  </a:lnTo>
                  <a:lnTo>
                    <a:pt x="534" y="13"/>
                  </a:lnTo>
                  <a:lnTo>
                    <a:pt x="531" y="8"/>
                  </a:lnTo>
                  <a:lnTo>
                    <a:pt x="527" y="5"/>
                  </a:lnTo>
                  <a:lnTo>
                    <a:pt x="523" y="3"/>
                  </a:lnTo>
                  <a:lnTo>
                    <a:pt x="518" y="1"/>
                  </a:lnTo>
                  <a:lnTo>
                    <a:pt x="514" y="0"/>
                  </a:lnTo>
                  <a:lnTo>
                    <a:pt x="509" y="0"/>
                  </a:lnTo>
                  <a:lnTo>
                    <a:pt x="509" y="0"/>
                  </a:lnTo>
                  <a:lnTo>
                    <a:pt x="503" y="0"/>
                  </a:lnTo>
                  <a:lnTo>
                    <a:pt x="499" y="1"/>
                  </a:lnTo>
                  <a:lnTo>
                    <a:pt x="495" y="3"/>
                  </a:lnTo>
                  <a:lnTo>
                    <a:pt x="490" y="5"/>
                  </a:lnTo>
                  <a:lnTo>
                    <a:pt x="486" y="8"/>
                  </a:lnTo>
                  <a:lnTo>
                    <a:pt x="483" y="13"/>
                  </a:lnTo>
                  <a:lnTo>
                    <a:pt x="481" y="17"/>
                  </a:lnTo>
                  <a:lnTo>
                    <a:pt x="479" y="21"/>
                  </a:lnTo>
                  <a:lnTo>
                    <a:pt x="369" y="350"/>
                  </a:lnTo>
                  <a:lnTo>
                    <a:pt x="31" y="350"/>
                  </a:lnTo>
                  <a:lnTo>
                    <a:pt x="31" y="350"/>
                  </a:lnTo>
                  <a:lnTo>
                    <a:pt x="27" y="350"/>
                  </a:lnTo>
                  <a:lnTo>
                    <a:pt x="21" y="351"/>
                  </a:lnTo>
                  <a:lnTo>
                    <a:pt x="17" y="353"/>
                  </a:lnTo>
                  <a:lnTo>
                    <a:pt x="13" y="355"/>
                  </a:lnTo>
                  <a:lnTo>
                    <a:pt x="10" y="358"/>
                  </a:lnTo>
                  <a:lnTo>
                    <a:pt x="6" y="363"/>
                  </a:lnTo>
                  <a:lnTo>
                    <a:pt x="3" y="367"/>
                  </a:lnTo>
                  <a:lnTo>
                    <a:pt x="1" y="371"/>
                  </a:lnTo>
                  <a:lnTo>
                    <a:pt x="1" y="371"/>
                  </a:lnTo>
                  <a:lnTo>
                    <a:pt x="0" y="375"/>
                  </a:lnTo>
                  <a:lnTo>
                    <a:pt x="0" y="381"/>
                  </a:lnTo>
                  <a:lnTo>
                    <a:pt x="0" y="386"/>
                  </a:lnTo>
                  <a:lnTo>
                    <a:pt x="1" y="390"/>
                  </a:lnTo>
                  <a:lnTo>
                    <a:pt x="3" y="395"/>
                  </a:lnTo>
                  <a:lnTo>
                    <a:pt x="5" y="399"/>
                  </a:lnTo>
                  <a:lnTo>
                    <a:pt x="9" y="403"/>
                  </a:lnTo>
                  <a:lnTo>
                    <a:pt x="12" y="407"/>
                  </a:lnTo>
                  <a:lnTo>
                    <a:pt x="280" y="616"/>
                  </a:lnTo>
                  <a:lnTo>
                    <a:pt x="160" y="975"/>
                  </a:lnTo>
                  <a:lnTo>
                    <a:pt x="160" y="975"/>
                  </a:lnTo>
                  <a:lnTo>
                    <a:pt x="159" y="981"/>
                  </a:lnTo>
                  <a:lnTo>
                    <a:pt x="159" y="986"/>
                  </a:lnTo>
                  <a:lnTo>
                    <a:pt x="159" y="990"/>
                  </a:lnTo>
                  <a:lnTo>
                    <a:pt x="160" y="996"/>
                  </a:lnTo>
                  <a:lnTo>
                    <a:pt x="162" y="1000"/>
                  </a:lnTo>
                  <a:lnTo>
                    <a:pt x="164" y="1004"/>
                  </a:lnTo>
                  <a:lnTo>
                    <a:pt x="167" y="1007"/>
                  </a:lnTo>
                  <a:lnTo>
                    <a:pt x="172" y="1012"/>
                  </a:lnTo>
                  <a:lnTo>
                    <a:pt x="172" y="1012"/>
                  </a:lnTo>
                  <a:lnTo>
                    <a:pt x="176" y="1014"/>
                  </a:lnTo>
                  <a:lnTo>
                    <a:pt x="180" y="1016"/>
                  </a:lnTo>
                  <a:lnTo>
                    <a:pt x="186" y="1017"/>
                  </a:lnTo>
                  <a:lnTo>
                    <a:pt x="190" y="1017"/>
                  </a:lnTo>
                  <a:lnTo>
                    <a:pt x="195" y="1017"/>
                  </a:lnTo>
                  <a:lnTo>
                    <a:pt x="200" y="1016"/>
                  </a:lnTo>
                  <a:lnTo>
                    <a:pt x="204" y="1014"/>
                  </a:lnTo>
                  <a:lnTo>
                    <a:pt x="209" y="1012"/>
                  </a:lnTo>
                  <a:lnTo>
                    <a:pt x="509" y="801"/>
                  </a:lnTo>
                  <a:lnTo>
                    <a:pt x="808" y="1012"/>
                  </a:lnTo>
                  <a:lnTo>
                    <a:pt x="808" y="1012"/>
                  </a:lnTo>
                  <a:lnTo>
                    <a:pt x="812" y="1014"/>
                  </a:lnTo>
                  <a:lnTo>
                    <a:pt x="818" y="1016"/>
                  </a:lnTo>
                  <a:lnTo>
                    <a:pt x="822" y="1017"/>
                  </a:lnTo>
                  <a:lnTo>
                    <a:pt x="826" y="1017"/>
                  </a:lnTo>
                  <a:lnTo>
                    <a:pt x="826" y="1017"/>
                  </a:lnTo>
                  <a:lnTo>
                    <a:pt x="832" y="1017"/>
                  </a:lnTo>
                  <a:lnTo>
                    <a:pt x="837" y="1016"/>
                  </a:lnTo>
                  <a:lnTo>
                    <a:pt x="841" y="1014"/>
                  </a:lnTo>
                  <a:lnTo>
                    <a:pt x="846" y="1012"/>
                  </a:lnTo>
                  <a:lnTo>
                    <a:pt x="846" y="1012"/>
                  </a:lnTo>
                  <a:lnTo>
                    <a:pt x="850" y="1007"/>
                  </a:lnTo>
                  <a:lnTo>
                    <a:pt x="853" y="1004"/>
                  </a:lnTo>
                  <a:lnTo>
                    <a:pt x="855" y="1000"/>
                  </a:lnTo>
                  <a:lnTo>
                    <a:pt x="857" y="996"/>
                  </a:lnTo>
                  <a:lnTo>
                    <a:pt x="858" y="990"/>
                  </a:lnTo>
                  <a:lnTo>
                    <a:pt x="858" y="986"/>
                  </a:lnTo>
                  <a:lnTo>
                    <a:pt x="858" y="981"/>
                  </a:lnTo>
                  <a:lnTo>
                    <a:pt x="857" y="975"/>
                  </a:lnTo>
                  <a:lnTo>
                    <a:pt x="737" y="616"/>
                  </a:lnTo>
                  <a:lnTo>
                    <a:pt x="1005" y="407"/>
                  </a:lnTo>
                  <a:lnTo>
                    <a:pt x="1005" y="407"/>
                  </a:lnTo>
                  <a:lnTo>
                    <a:pt x="1009" y="403"/>
                  </a:lnTo>
                  <a:lnTo>
                    <a:pt x="1012" y="399"/>
                  </a:lnTo>
                  <a:lnTo>
                    <a:pt x="1014" y="395"/>
                  </a:lnTo>
                  <a:lnTo>
                    <a:pt x="1016" y="390"/>
                  </a:lnTo>
                  <a:lnTo>
                    <a:pt x="1017" y="386"/>
                  </a:lnTo>
                  <a:lnTo>
                    <a:pt x="1017" y="381"/>
                  </a:lnTo>
                  <a:lnTo>
                    <a:pt x="1017" y="375"/>
                  </a:lnTo>
                  <a:lnTo>
                    <a:pt x="1016" y="371"/>
                  </a:lnTo>
                  <a:lnTo>
                    <a:pt x="1016" y="371"/>
                  </a:lnTo>
                  <a:close/>
                  <a:moveTo>
                    <a:pt x="124" y="413"/>
                  </a:moveTo>
                  <a:lnTo>
                    <a:pt x="348" y="413"/>
                  </a:lnTo>
                  <a:lnTo>
                    <a:pt x="302" y="551"/>
                  </a:lnTo>
                  <a:lnTo>
                    <a:pt x="124" y="413"/>
                  </a:lnTo>
                  <a:close/>
                  <a:moveTo>
                    <a:pt x="766" y="904"/>
                  </a:moveTo>
                  <a:lnTo>
                    <a:pt x="527" y="737"/>
                  </a:lnTo>
                  <a:lnTo>
                    <a:pt x="527" y="737"/>
                  </a:lnTo>
                  <a:lnTo>
                    <a:pt x="523" y="735"/>
                  </a:lnTo>
                  <a:lnTo>
                    <a:pt x="518" y="733"/>
                  </a:lnTo>
                  <a:lnTo>
                    <a:pt x="513" y="732"/>
                  </a:lnTo>
                  <a:lnTo>
                    <a:pt x="509" y="732"/>
                  </a:lnTo>
                  <a:lnTo>
                    <a:pt x="509" y="732"/>
                  </a:lnTo>
                  <a:lnTo>
                    <a:pt x="504" y="732"/>
                  </a:lnTo>
                  <a:lnTo>
                    <a:pt x="499" y="733"/>
                  </a:lnTo>
                  <a:lnTo>
                    <a:pt x="495" y="735"/>
                  </a:lnTo>
                  <a:lnTo>
                    <a:pt x="490" y="737"/>
                  </a:lnTo>
                  <a:lnTo>
                    <a:pt x="251" y="904"/>
                  </a:lnTo>
                  <a:lnTo>
                    <a:pt x="509" y="132"/>
                  </a:lnTo>
                  <a:lnTo>
                    <a:pt x="766" y="904"/>
                  </a:lnTo>
                  <a:close/>
                  <a:moveTo>
                    <a:pt x="716" y="551"/>
                  </a:moveTo>
                  <a:lnTo>
                    <a:pt x="670" y="413"/>
                  </a:lnTo>
                  <a:lnTo>
                    <a:pt x="893" y="413"/>
                  </a:lnTo>
                  <a:lnTo>
                    <a:pt x="716" y="551"/>
                  </a:lnTo>
                  <a:close/>
                </a:path>
              </a:pathLst>
            </a:custGeom>
            <a:solidFill>
              <a:sysClr val="window" lastClr="FFFFFF"/>
            </a:solidFill>
            <a:ln>
              <a:noFill/>
            </a:ln>
          </p:spPr>
          <p:txBody>
            <a:bodyPr vert="horz" wrap="square" lIns="91440" tIns="45720" rIns="91440" bIns="45720" numCol="1" anchor="t" anchorCtr="0" compatLnSpc="1">
              <a:prstTxWarp prst="textNoShape">
                <a:avLst/>
              </a:prstTxWarp>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zh-CN" altLang="en-US" sz="1800" b="0" i="0" u="none" strike="noStrike" kern="0" cap="none" spc="0" normalizeH="0" baseline="0" noProof="0">
                <a:ln>
                  <a:noFill/>
                </a:ln>
                <a:solidFill>
                  <a:srgbClr val="5A6478"/>
                </a:solidFill>
                <a:effectLst/>
                <a:uLnTx/>
                <a:uFillTx/>
                <a:latin typeface="小米兰亭_GB外压缩"/>
                <a:ea typeface="小米兰亭_GB外压缩"/>
              </a:endParaRPr>
            </a:p>
          </p:txBody>
        </p:sp>
      </p:grpSp>
      <p:sp>
        <p:nvSpPr>
          <p:cNvPr id="19" name="矩形 18"/>
          <p:cNvSpPr/>
          <p:nvPr/>
        </p:nvSpPr>
        <p:spPr>
          <a:xfrm>
            <a:off x="6217546" y="3611761"/>
            <a:ext cx="1565398" cy="369332"/>
          </a:xfrm>
          <a:prstGeom prst="rect">
            <a:avLst/>
          </a:prstGeom>
        </p:spPr>
        <p:txBody>
          <a:bodyPr wrap="square">
            <a:spAutoFit/>
          </a:bodyPr>
          <a:lstStyle/>
          <a:p>
            <a:pPr algn="ctr"/>
            <a:r>
              <a:rPr lang="zh-CN" altLang="en-US" dirty="0">
                <a:solidFill>
                  <a:schemeClr val="tx1">
                    <a:lumMod val="65000"/>
                    <a:lumOff val="35000"/>
                  </a:schemeClr>
                </a:solidFill>
                <a:latin typeface="+mj-ea"/>
                <a:ea typeface="+mj-ea"/>
              </a:rPr>
              <a:t>企业宗旨</a:t>
            </a:r>
            <a:endParaRPr lang="en-US" altLang="zh-CN" sz="1400" dirty="0">
              <a:solidFill>
                <a:schemeClr val="tx1">
                  <a:lumMod val="65000"/>
                  <a:lumOff val="35000"/>
                </a:schemeClr>
              </a:solidFill>
              <a:latin typeface="+mj-ea"/>
              <a:ea typeface="+mj-ea"/>
            </a:endParaRPr>
          </a:p>
        </p:txBody>
      </p:sp>
      <p:sp>
        <p:nvSpPr>
          <p:cNvPr id="20" name="矩形 19"/>
          <p:cNvSpPr/>
          <p:nvPr/>
        </p:nvSpPr>
        <p:spPr>
          <a:xfrm>
            <a:off x="8603356" y="3592053"/>
            <a:ext cx="1565398" cy="369332"/>
          </a:xfrm>
          <a:prstGeom prst="rect">
            <a:avLst/>
          </a:prstGeom>
        </p:spPr>
        <p:txBody>
          <a:bodyPr wrap="square">
            <a:spAutoFit/>
          </a:bodyPr>
          <a:lstStyle/>
          <a:p>
            <a:pPr algn="ctr"/>
            <a:r>
              <a:rPr lang="zh-CN" altLang="en-US" dirty="0">
                <a:solidFill>
                  <a:schemeClr val="tx1">
                    <a:lumMod val="65000"/>
                    <a:lumOff val="35000"/>
                  </a:schemeClr>
                </a:solidFill>
                <a:latin typeface="+mj-ea"/>
                <a:ea typeface="+mj-ea"/>
              </a:rPr>
              <a:t>服务理念</a:t>
            </a:r>
            <a:endParaRPr lang="en-US" altLang="zh-CN" sz="1400" dirty="0">
              <a:solidFill>
                <a:schemeClr val="tx1">
                  <a:lumMod val="65000"/>
                  <a:lumOff val="35000"/>
                </a:schemeClr>
              </a:solidFill>
              <a:latin typeface="+mj-ea"/>
              <a:ea typeface="+mj-ea"/>
            </a:endParaRPr>
          </a:p>
        </p:txBody>
      </p:sp>
      <p:sp>
        <p:nvSpPr>
          <p:cNvPr id="21" name="矩形 20"/>
          <p:cNvSpPr/>
          <p:nvPr/>
        </p:nvSpPr>
        <p:spPr>
          <a:xfrm>
            <a:off x="1541721" y="3611761"/>
            <a:ext cx="1565398" cy="369332"/>
          </a:xfrm>
          <a:prstGeom prst="rect">
            <a:avLst/>
          </a:prstGeom>
        </p:spPr>
        <p:txBody>
          <a:bodyPr wrap="square">
            <a:spAutoFit/>
          </a:bodyPr>
          <a:lstStyle/>
          <a:p>
            <a:pPr algn="ctr"/>
            <a:r>
              <a:rPr lang="zh-CN" altLang="en-US" dirty="0">
                <a:solidFill>
                  <a:schemeClr val="tx1">
                    <a:lumMod val="65000"/>
                    <a:lumOff val="35000"/>
                  </a:schemeClr>
                </a:solidFill>
                <a:latin typeface="+mj-ea"/>
                <a:ea typeface="+mj-ea"/>
              </a:rPr>
              <a:t>企业精神</a:t>
            </a:r>
            <a:endParaRPr lang="en-US" altLang="zh-CN" sz="1400" dirty="0">
              <a:solidFill>
                <a:schemeClr val="tx1">
                  <a:lumMod val="65000"/>
                  <a:lumOff val="35000"/>
                </a:schemeClr>
              </a:solidFill>
              <a:latin typeface="+mj-ea"/>
              <a:ea typeface="+mj-ea"/>
            </a:endParaRPr>
          </a:p>
        </p:txBody>
      </p:sp>
      <p:sp>
        <p:nvSpPr>
          <p:cNvPr id="22" name="矩形 21"/>
          <p:cNvSpPr/>
          <p:nvPr/>
        </p:nvSpPr>
        <p:spPr>
          <a:xfrm>
            <a:off x="3926558" y="3611761"/>
            <a:ext cx="1565398" cy="369332"/>
          </a:xfrm>
          <a:prstGeom prst="rect">
            <a:avLst/>
          </a:prstGeom>
        </p:spPr>
        <p:txBody>
          <a:bodyPr wrap="square">
            <a:spAutoFit/>
          </a:bodyPr>
          <a:lstStyle/>
          <a:p>
            <a:pPr algn="ctr"/>
            <a:r>
              <a:rPr lang="zh-CN" altLang="en-US" dirty="0">
                <a:solidFill>
                  <a:schemeClr val="tx1">
                    <a:lumMod val="65000"/>
                    <a:lumOff val="35000"/>
                  </a:schemeClr>
                </a:solidFill>
                <a:latin typeface="+mj-ea"/>
                <a:ea typeface="+mj-ea"/>
              </a:rPr>
              <a:t>经营理念</a:t>
            </a:r>
            <a:endParaRPr lang="en-US" altLang="zh-CN" sz="1400" dirty="0">
              <a:solidFill>
                <a:schemeClr val="tx1">
                  <a:lumMod val="65000"/>
                  <a:lumOff val="35000"/>
                </a:schemeClr>
              </a:solidFill>
              <a:latin typeface="+mj-ea"/>
              <a:ea typeface="+mj-ea"/>
            </a:endParaRPr>
          </a:p>
        </p:txBody>
      </p:sp>
      <p:sp>
        <p:nvSpPr>
          <p:cNvPr id="23" name="矩形 22"/>
          <p:cNvSpPr/>
          <p:nvPr/>
        </p:nvSpPr>
        <p:spPr>
          <a:xfrm>
            <a:off x="5891964" y="4012901"/>
            <a:ext cx="2216562" cy="377411"/>
          </a:xfrm>
          <a:prstGeom prst="rect">
            <a:avLst/>
          </a:prstGeom>
        </p:spPr>
        <p:txBody>
          <a:bodyPr wrap="square">
            <a:spAutoFit/>
          </a:bodyPr>
          <a:lstStyle/>
          <a:p>
            <a:pPr algn="ctr">
              <a:lnSpc>
                <a:spcPct val="150000"/>
              </a:lnSpc>
              <a:spcAft>
                <a:spcPts val="600"/>
              </a:spcAft>
            </a:pPr>
            <a:r>
              <a:rPr lang="zh-CN" altLang="en-US" sz="1400" dirty="0">
                <a:solidFill>
                  <a:schemeClr val="tx1">
                    <a:lumMod val="65000"/>
                    <a:lumOff val="35000"/>
                  </a:schemeClr>
                </a:solidFill>
                <a:latin typeface="+mj-ea"/>
                <a:ea typeface="+mj-ea"/>
              </a:rPr>
              <a:t>质量第一、诚信为本</a:t>
            </a:r>
            <a:endParaRPr lang="en-US" altLang="zh-CN" sz="1400" dirty="0">
              <a:solidFill>
                <a:schemeClr val="tx1">
                  <a:lumMod val="65000"/>
                  <a:lumOff val="35000"/>
                </a:schemeClr>
              </a:solidFill>
              <a:latin typeface="+mj-ea"/>
              <a:ea typeface="+mj-ea"/>
            </a:endParaRPr>
          </a:p>
        </p:txBody>
      </p:sp>
      <p:sp>
        <p:nvSpPr>
          <p:cNvPr id="24" name="矩形 23"/>
          <p:cNvSpPr/>
          <p:nvPr/>
        </p:nvSpPr>
        <p:spPr>
          <a:xfrm>
            <a:off x="8277774" y="3993193"/>
            <a:ext cx="2216562" cy="377411"/>
          </a:xfrm>
          <a:prstGeom prst="rect">
            <a:avLst/>
          </a:prstGeom>
        </p:spPr>
        <p:txBody>
          <a:bodyPr wrap="square">
            <a:spAutoFit/>
          </a:bodyPr>
          <a:lstStyle/>
          <a:p>
            <a:pPr algn="ctr">
              <a:lnSpc>
                <a:spcPct val="150000"/>
              </a:lnSpc>
              <a:spcAft>
                <a:spcPts val="600"/>
              </a:spcAft>
            </a:pPr>
            <a:r>
              <a:rPr lang="zh-CN" altLang="en-US" sz="1400" dirty="0">
                <a:solidFill>
                  <a:schemeClr val="tx1">
                    <a:lumMod val="65000"/>
                    <a:lumOff val="35000"/>
                  </a:schemeClr>
                </a:solidFill>
                <a:latin typeface="+mj-ea"/>
                <a:ea typeface="+mj-ea"/>
              </a:rPr>
              <a:t>用户至上、用心服务</a:t>
            </a:r>
            <a:endParaRPr lang="en-US" altLang="zh-CN" sz="1400" dirty="0">
              <a:solidFill>
                <a:schemeClr val="tx1">
                  <a:lumMod val="65000"/>
                  <a:lumOff val="35000"/>
                </a:schemeClr>
              </a:solidFill>
              <a:latin typeface="+mj-ea"/>
              <a:ea typeface="+mj-ea"/>
            </a:endParaRPr>
          </a:p>
        </p:txBody>
      </p:sp>
      <p:sp>
        <p:nvSpPr>
          <p:cNvPr id="25" name="矩形 24"/>
          <p:cNvSpPr/>
          <p:nvPr/>
        </p:nvSpPr>
        <p:spPr>
          <a:xfrm>
            <a:off x="1216139" y="4012901"/>
            <a:ext cx="2216562" cy="377411"/>
          </a:xfrm>
          <a:prstGeom prst="rect">
            <a:avLst/>
          </a:prstGeom>
        </p:spPr>
        <p:txBody>
          <a:bodyPr wrap="square">
            <a:spAutoFit/>
          </a:bodyPr>
          <a:lstStyle/>
          <a:p>
            <a:pPr algn="ctr">
              <a:lnSpc>
                <a:spcPct val="150000"/>
              </a:lnSpc>
              <a:spcAft>
                <a:spcPts val="600"/>
              </a:spcAft>
            </a:pPr>
            <a:r>
              <a:rPr lang="zh-CN" altLang="en-US" sz="1400" dirty="0">
                <a:solidFill>
                  <a:schemeClr val="tx1">
                    <a:lumMod val="65000"/>
                    <a:lumOff val="35000"/>
                  </a:schemeClr>
                </a:solidFill>
                <a:latin typeface="+mj-ea"/>
                <a:ea typeface="+mj-ea"/>
              </a:rPr>
              <a:t>求实、创新、团结</a:t>
            </a:r>
            <a:endParaRPr lang="en-US" altLang="zh-CN" sz="1400" dirty="0">
              <a:solidFill>
                <a:schemeClr val="tx1">
                  <a:lumMod val="65000"/>
                  <a:lumOff val="35000"/>
                </a:schemeClr>
              </a:solidFill>
              <a:latin typeface="+mj-ea"/>
              <a:ea typeface="+mj-ea"/>
            </a:endParaRPr>
          </a:p>
        </p:txBody>
      </p:sp>
      <p:sp>
        <p:nvSpPr>
          <p:cNvPr id="26" name="矩形 25"/>
          <p:cNvSpPr/>
          <p:nvPr/>
        </p:nvSpPr>
        <p:spPr>
          <a:xfrm>
            <a:off x="3600976" y="4012901"/>
            <a:ext cx="2216562" cy="377411"/>
          </a:xfrm>
          <a:prstGeom prst="rect">
            <a:avLst/>
          </a:prstGeom>
        </p:spPr>
        <p:txBody>
          <a:bodyPr wrap="square">
            <a:spAutoFit/>
          </a:bodyPr>
          <a:lstStyle/>
          <a:p>
            <a:pPr algn="ctr">
              <a:lnSpc>
                <a:spcPct val="150000"/>
              </a:lnSpc>
              <a:spcAft>
                <a:spcPts val="600"/>
              </a:spcAft>
            </a:pPr>
            <a:r>
              <a:rPr lang="zh-CN" altLang="en-US" sz="1400" dirty="0">
                <a:solidFill>
                  <a:schemeClr val="tx1">
                    <a:lumMod val="65000"/>
                    <a:lumOff val="35000"/>
                  </a:schemeClr>
                </a:solidFill>
                <a:latin typeface="+mj-ea"/>
                <a:ea typeface="+mj-ea"/>
              </a:rPr>
              <a:t>科学管理、诚信经营</a:t>
            </a:r>
            <a:endParaRPr lang="en-US" altLang="zh-CN" sz="1400" dirty="0">
              <a:solidFill>
                <a:schemeClr val="tx1">
                  <a:lumMod val="65000"/>
                  <a:lumOff val="35000"/>
                </a:schemeClr>
              </a:solidFill>
              <a:latin typeface="+mj-ea"/>
              <a:ea typeface="+mj-ea"/>
            </a:endParaRPr>
          </a:p>
        </p:txBody>
      </p:sp>
    </p:spTree>
    <p:extLst>
      <p:ext uri="{BB962C8B-B14F-4D97-AF65-F5344CB8AC3E}">
        <p14:creationId xmlns:p14="http://schemas.microsoft.com/office/powerpoint/2010/main" val="4289941606"/>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fill="hold"/>
                                        <p:tgtEl>
                                          <p:spTgt spid="7"/>
                                        </p:tgtEl>
                                        <p:attrNameLst>
                                          <p:attrName>ppt_x</p:attrName>
                                        </p:attrNameLst>
                                      </p:cBhvr>
                                      <p:tavLst>
                                        <p:tav tm="0">
                                          <p:val>
                                            <p:strVal val="0-#ppt_w/2"/>
                                          </p:val>
                                        </p:tav>
                                        <p:tav tm="100000">
                                          <p:val>
                                            <p:strVal val="#ppt_x"/>
                                          </p:val>
                                        </p:tav>
                                      </p:tavLst>
                                    </p:anim>
                                    <p:anim calcmode="lin" valueType="num">
                                      <p:cBhvr additive="base">
                                        <p:cTn id="12" dur="500" fill="hold"/>
                                        <p:tgtEl>
                                          <p:spTgt spid="7"/>
                                        </p:tgtEl>
                                        <p:attrNameLst>
                                          <p:attrName>ppt_y</p:attrName>
                                        </p:attrNameLst>
                                      </p:cBhvr>
                                      <p:tavLst>
                                        <p:tav tm="0">
                                          <p:val>
                                            <p:strVal val="#ppt_y"/>
                                          </p:val>
                                        </p:tav>
                                        <p:tav tm="100000">
                                          <p:val>
                                            <p:strVal val="#ppt_y"/>
                                          </p:val>
                                        </p:tav>
                                      </p:tavLst>
                                    </p:anim>
                                  </p:childTnLst>
                                </p:cTn>
                              </p:par>
                              <p:par>
                                <p:cTn id="13" presetID="2" presetClass="entr" presetSubtype="8" fill="hold" nodeType="withEffect">
                                  <p:stCondLst>
                                    <p:cond delay="0"/>
                                  </p:stCondLst>
                                  <p:childTnLst>
                                    <p:set>
                                      <p:cBhvr>
                                        <p:cTn id="14" dur="1" fill="hold">
                                          <p:stCondLst>
                                            <p:cond delay="0"/>
                                          </p:stCondLst>
                                        </p:cTn>
                                        <p:tgtEl>
                                          <p:spTgt spid="11"/>
                                        </p:tgtEl>
                                        <p:attrNameLst>
                                          <p:attrName>style.visibility</p:attrName>
                                        </p:attrNameLst>
                                      </p:cBhvr>
                                      <p:to>
                                        <p:strVal val="visible"/>
                                      </p:to>
                                    </p:set>
                                    <p:anim calcmode="lin" valueType="num">
                                      <p:cBhvr additive="base">
                                        <p:cTn id="15" dur="500" fill="hold"/>
                                        <p:tgtEl>
                                          <p:spTgt spid="11"/>
                                        </p:tgtEl>
                                        <p:attrNameLst>
                                          <p:attrName>ppt_x</p:attrName>
                                        </p:attrNameLst>
                                      </p:cBhvr>
                                      <p:tavLst>
                                        <p:tav tm="0">
                                          <p:val>
                                            <p:strVal val="0-#ppt_w/2"/>
                                          </p:val>
                                        </p:tav>
                                        <p:tav tm="100000">
                                          <p:val>
                                            <p:strVal val="#ppt_x"/>
                                          </p:val>
                                        </p:tav>
                                      </p:tavLst>
                                    </p:anim>
                                    <p:anim calcmode="lin" valueType="num">
                                      <p:cBhvr additive="base">
                                        <p:cTn id="16" dur="500" fill="hold"/>
                                        <p:tgtEl>
                                          <p:spTgt spid="11"/>
                                        </p:tgtEl>
                                        <p:attrNameLst>
                                          <p:attrName>ppt_y</p:attrName>
                                        </p:attrNameLst>
                                      </p:cBhvr>
                                      <p:tavLst>
                                        <p:tav tm="0">
                                          <p:val>
                                            <p:strVal val="#ppt_y"/>
                                          </p:val>
                                        </p:tav>
                                        <p:tav tm="100000">
                                          <p:val>
                                            <p:strVal val="#ppt_y"/>
                                          </p:val>
                                        </p:tav>
                                      </p:tavLst>
                                    </p:anim>
                                  </p:childTnLst>
                                </p:cTn>
                              </p:par>
                              <p:par>
                                <p:cTn id="17" presetID="2" presetClass="entr" presetSubtype="8" fill="hold" nodeType="withEffect">
                                  <p:stCondLst>
                                    <p:cond delay="0"/>
                                  </p:stCondLst>
                                  <p:childTnLst>
                                    <p:set>
                                      <p:cBhvr>
                                        <p:cTn id="18" dur="1" fill="hold">
                                          <p:stCondLst>
                                            <p:cond delay="0"/>
                                          </p:stCondLst>
                                        </p:cTn>
                                        <p:tgtEl>
                                          <p:spTgt spid="15"/>
                                        </p:tgtEl>
                                        <p:attrNameLst>
                                          <p:attrName>style.visibility</p:attrName>
                                        </p:attrNameLst>
                                      </p:cBhvr>
                                      <p:to>
                                        <p:strVal val="visible"/>
                                      </p:to>
                                    </p:set>
                                    <p:anim calcmode="lin" valueType="num">
                                      <p:cBhvr additive="base">
                                        <p:cTn id="19" dur="500" fill="hold"/>
                                        <p:tgtEl>
                                          <p:spTgt spid="15"/>
                                        </p:tgtEl>
                                        <p:attrNameLst>
                                          <p:attrName>ppt_x</p:attrName>
                                        </p:attrNameLst>
                                      </p:cBhvr>
                                      <p:tavLst>
                                        <p:tav tm="0">
                                          <p:val>
                                            <p:strVal val="0-#ppt_w/2"/>
                                          </p:val>
                                        </p:tav>
                                        <p:tav tm="100000">
                                          <p:val>
                                            <p:strVal val="#ppt_x"/>
                                          </p:val>
                                        </p:tav>
                                      </p:tavLst>
                                    </p:anim>
                                    <p:anim calcmode="lin" valueType="num">
                                      <p:cBhvr additive="base">
                                        <p:cTn id="20" dur="500" fill="hold"/>
                                        <p:tgtEl>
                                          <p:spTgt spid="15"/>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anim calcmode="lin" valueType="num">
                                      <p:cBhvr additive="base">
                                        <p:cTn id="23" dur="500" fill="hold"/>
                                        <p:tgtEl>
                                          <p:spTgt spid="21"/>
                                        </p:tgtEl>
                                        <p:attrNameLst>
                                          <p:attrName>ppt_x</p:attrName>
                                        </p:attrNameLst>
                                      </p:cBhvr>
                                      <p:tavLst>
                                        <p:tav tm="0">
                                          <p:val>
                                            <p:strVal val="1+#ppt_w/2"/>
                                          </p:val>
                                        </p:tav>
                                        <p:tav tm="100000">
                                          <p:val>
                                            <p:strVal val="#ppt_x"/>
                                          </p:val>
                                        </p:tav>
                                      </p:tavLst>
                                    </p:anim>
                                    <p:anim calcmode="lin" valueType="num">
                                      <p:cBhvr additive="base">
                                        <p:cTn id="24" dur="500" fill="hold"/>
                                        <p:tgtEl>
                                          <p:spTgt spid="21"/>
                                        </p:tgtEl>
                                        <p:attrNameLst>
                                          <p:attrName>ppt_y</p:attrName>
                                        </p:attrNameLst>
                                      </p:cBhvr>
                                      <p:tavLst>
                                        <p:tav tm="0">
                                          <p:val>
                                            <p:strVal val="#ppt_y"/>
                                          </p:val>
                                        </p:tav>
                                        <p:tav tm="100000">
                                          <p:val>
                                            <p:strVal val="#ppt_y"/>
                                          </p:val>
                                        </p:tav>
                                      </p:tavLst>
                                    </p:anim>
                                  </p:childTnLst>
                                </p:cTn>
                              </p:par>
                              <p:par>
                                <p:cTn id="25" presetID="2" presetClass="entr" presetSubtype="2"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 calcmode="lin" valueType="num">
                                      <p:cBhvr additive="base">
                                        <p:cTn id="27" dur="500" fill="hold"/>
                                        <p:tgtEl>
                                          <p:spTgt spid="22"/>
                                        </p:tgtEl>
                                        <p:attrNameLst>
                                          <p:attrName>ppt_x</p:attrName>
                                        </p:attrNameLst>
                                      </p:cBhvr>
                                      <p:tavLst>
                                        <p:tav tm="0">
                                          <p:val>
                                            <p:strVal val="1+#ppt_w/2"/>
                                          </p:val>
                                        </p:tav>
                                        <p:tav tm="100000">
                                          <p:val>
                                            <p:strVal val="#ppt_x"/>
                                          </p:val>
                                        </p:tav>
                                      </p:tavLst>
                                    </p:anim>
                                    <p:anim calcmode="lin" valueType="num">
                                      <p:cBhvr additive="base">
                                        <p:cTn id="28" dur="500" fill="hold"/>
                                        <p:tgtEl>
                                          <p:spTgt spid="22"/>
                                        </p:tgtEl>
                                        <p:attrNameLst>
                                          <p:attrName>ppt_y</p:attrName>
                                        </p:attrNameLst>
                                      </p:cBhvr>
                                      <p:tavLst>
                                        <p:tav tm="0">
                                          <p:val>
                                            <p:strVal val="#ppt_y"/>
                                          </p:val>
                                        </p:tav>
                                        <p:tav tm="100000">
                                          <p:val>
                                            <p:strVal val="#ppt_y"/>
                                          </p:val>
                                        </p:tav>
                                      </p:tavLst>
                                    </p:anim>
                                  </p:childTnLst>
                                </p:cTn>
                              </p:par>
                              <p:par>
                                <p:cTn id="29" presetID="2" presetClass="entr" presetSubtype="2"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1+#ppt_w/2"/>
                                          </p:val>
                                        </p:tav>
                                        <p:tav tm="100000">
                                          <p:val>
                                            <p:strVal val="#ppt_x"/>
                                          </p:val>
                                        </p:tav>
                                      </p:tavLst>
                                    </p:anim>
                                    <p:anim calcmode="lin" valueType="num">
                                      <p:cBhvr additive="base">
                                        <p:cTn id="32" dur="5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20"/>
                                        </p:tgtEl>
                                        <p:attrNameLst>
                                          <p:attrName>style.visibility</p:attrName>
                                        </p:attrNameLst>
                                      </p:cBhvr>
                                      <p:to>
                                        <p:strVal val="visible"/>
                                      </p:to>
                                    </p:set>
                                    <p:anim calcmode="lin" valueType="num">
                                      <p:cBhvr additive="base">
                                        <p:cTn id="35" dur="500" fill="hold"/>
                                        <p:tgtEl>
                                          <p:spTgt spid="20"/>
                                        </p:tgtEl>
                                        <p:attrNameLst>
                                          <p:attrName>ppt_x</p:attrName>
                                        </p:attrNameLst>
                                      </p:cBhvr>
                                      <p:tavLst>
                                        <p:tav tm="0">
                                          <p:val>
                                            <p:strVal val="1+#ppt_w/2"/>
                                          </p:val>
                                        </p:tav>
                                        <p:tav tm="100000">
                                          <p:val>
                                            <p:strVal val="#ppt_x"/>
                                          </p:val>
                                        </p:tav>
                                      </p:tavLst>
                                    </p:anim>
                                    <p:anim calcmode="lin" valueType="num">
                                      <p:cBhvr additive="base">
                                        <p:cTn id="36" dur="500" fill="hold"/>
                                        <p:tgtEl>
                                          <p:spTgt spid="20"/>
                                        </p:tgtEl>
                                        <p:attrNameLst>
                                          <p:attrName>ppt_y</p:attrName>
                                        </p:attrNameLst>
                                      </p:cBhvr>
                                      <p:tavLst>
                                        <p:tav tm="0">
                                          <p:val>
                                            <p:strVal val="#ppt_y"/>
                                          </p:val>
                                        </p:tav>
                                        <p:tav tm="100000">
                                          <p:val>
                                            <p:strVal val="#ppt_y"/>
                                          </p:val>
                                        </p:tav>
                                      </p:tavLst>
                                    </p:anim>
                                  </p:childTnLst>
                                </p:cTn>
                              </p:par>
                              <p:par>
                                <p:cTn id="37" presetID="2" presetClass="entr" presetSubtype="2" fill="hold" grpId="0" nodeType="withEffect">
                                  <p:stCondLst>
                                    <p:cond delay="250"/>
                                  </p:stCondLst>
                                  <p:childTnLst>
                                    <p:set>
                                      <p:cBhvr>
                                        <p:cTn id="38" dur="1" fill="hold">
                                          <p:stCondLst>
                                            <p:cond delay="0"/>
                                          </p:stCondLst>
                                        </p:cTn>
                                        <p:tgtEl>
                                          <p:spTgt spid="25"/>
                                        </p:tgtEl>
                                        <p:attrNameLst>
                                          <p:attrName>style.visibility</p:attrName>
                                        </p:attrNameLst>
                                      </p:cBhvr>
                                      <p:to>
                                        <p:strVal val="visible"/>
                                      </p:to>
                                    </p:set>
                                    <p:anim calcmode="lin" valueType="num">
                                      <p:cBhvr additive="base">
                                        <p:cTn id="39" dur="500" fill="hold"/>
                                        <p:tgtEl>
                                          <p:spTgt spid="25"/>
                                        </p:tgtEl>
                                        <p:attrNameLst>
                                          <p:attrName>ppt_x</p:attrName>
                                        </p:attrNameLst>
                                      </p:cBhvr>
                                      <p:tavLst>
                                        <p:tav tm="0">
                                          <p:val>
                                            <p:strVal val="1+#ppt_w/2"/>
                                          </p:val>
                                        </p:tav>
                                        <p:tav tm="100000">
                                          <p:val>
                                            <p:strVal val="#ppt_x"/>
                                          </p:val>
                                        </p:tav>
                                      </p:tavLst>
                                    </p:anim>
                                    <p:anim calcmode="lin" valueType="num">
                                      <p:cBhvr additive="base">
                                        <p:cTn id="40" dur="500" fill="hold"/>
                                        <p:tgtEl>
                                          <p:spTgt spid="25"/>
                                        </p:tgtEl>
                                        <p:attrNameLst>
                                          <p:attrName>ppt_y</p:attrName>
                                        </p:attrNameLst>
                                      </p:cBhvr>
                                      <p:tavLst>
                                        <p:tav tm="0">
                                          <p:val>
                                            <p:strVal val="#ppt_y"/>
                                          </p:val>
                                        </p:tav>
                                        <p:tav tm="100000">
                                          <p:val>
                                            <p:strVal val="#ppt_y"/>
                                          </p:val>
                                        </p:tav>
                                      </p:tavLst>
                                    </p:anim>
                                  </p:childTnLst>
                                </p:cTn>
                              </p:par>
                              <p:par>
                                <p:cTn id="41" presetID="2" presetClass="entr" presetSubtype="2" fill="hold" grpId="0" nodeType="withEffect">
                                  <p:stCondLst>
                                    <p:cond delay="250"/>
                                  </p:stCondLst>
                                  <p:childTnLst>
                                    <p:set>
                                      <p:cBhvr>
                                        <p:cTn id="42" dur="1" fill="hold">
                                          <p:stCondLst>
                                            <p:cond delay="0"/>
                                          </p:stCondLst>
                                        </p:cTn>
                                        <p:tgtEl>
                                          <p:spTgt spid="26"/>
                                        </p:tgtEl>
                                        <p:attrNameLst>
                                          <p:attrName>style.visibility</p:attrName>
                                        </p:attrNameLst>
                                      </p:cBhvr>
                                      <p:to>
                                        <p:strVal val="visible"/>
                                      </p:to>
                                    </p:set>
                                    <p:anim calcmode="lin" valueType="num">
                                      <p:cBhvr additive="base">
                                        <p:cTn id="43" dur="500" fill="hold"/>
                                        <p:tgtEl>
                                          <p:spTgt spid="26"/>
                                        </p:tgtEl>
                                        <p:attrNameLst>
                                          <p:attrName>ppt_x</p:attrName>
                                        </p:attrNameLst>
                                      </p:cBhvr>
                                      <p:tavLst>
                                        <p:tav tm="0">
                                          <p:val>
                                            <p:strVal val="1+#ppt_w/2"/>
                                          </p:val>
                                        </p:tav>
                                        <p:tav tm="100000">
                                          <p:val>
                                            <p:strVal val="#ppt_x"/>
                                          </p:val>
                                        </p:tav>
                                      </p:tavLst>
                                    </p:anim>
                                    <p:anim calcmode="lin" valueType="num">
                                      <p:cBhvr additive="base">
                                        <p:cTn id="44" dur="500" fill="hold"/>
                                        <p:tgtEl>
                                          <p:spTgt spid="26"/>
                                        </p:tgtEl>
                                        <p:attrNameLst>
                                          <p:attrName>ppt_y</p:attrName>
                                        </p:attrNameLst>
                                      </p:cBhvr>
                                      <p:tavLst>
                                        <p:tav tm="0">
                                          <p:val>
                                            <p:strVal val="#ppt_y"/>
                                          </p:val>
                                        </p:tav>
                                        <p:tav tm="100000">
                                          <p:val>
                                            <p:strVal val="#ppt_y"/>
                                          </p:val>
                                        </p:tav>
                                      </p:tavLst>
                                    </p:anim>
                                  </p:childTnLst>
                                </p:cTn>
                              </p:par>
                              <p:par>
                                <p:cTn id="45" presetID="2" presetClass="entr" presetSubtype="2" fill="hold" grpId="0" nodeType="withEffect">
                                  <p:stCondLst>
                                    <p:cond delay="250"/>
                                  </p:stCondLst>
                                  <p:childTnLst>
                                    <p:set>
                                      <p:cBhvr>
                                        <p:cTn id="46" dur="1" fill="hold">
                                          <p:stCondLst>
                                            <p:cond delay="0"/>
                                          </p:stCondLst>
                                        </p:cTn>
                                        <p:tgtEl>
                                          <p:spTgt spid="23"/>
                                        </p:tgtEl>
                                        <p:attrNameLst>
                                          <p:attrName>style.visibility</p:attrName>
                                        </p:attrNameLst>
                                      </p:cBhvr>
                                      <p:to>
                                        <p:strVal val="visible"/>
                                      </p:to>
                                    </p:set>
                                    <p:anim calcmode="lin" valueType="num">
                                      <p:cBhvr additive="base">
                                        <p:cTn id="47" dur="500" fill="hold"/>
                                        <p:tgtEl>
                                          <p:spTgt spid="23"/>
                                        </p:tgtEl>
                                        <p:attrNameLst>
                                          <p:attrName>ppt_x</p:attrName>
                                        </p:attrNameLst>
                                      </p:cBhvr>
                                      <p:tavLst>
                                        <p:tav tm="0">
                                          <p:val>
                                            <p:strVal val="1+#ppt_w/2"/>
                                          </p:val>
                                        </p:tav>
                                        <p:tav tm="100000">
                                          <p:val>
                                            <p:strVal val="#ppt_x"/>
                                          </p:val>
                                        </p:tav>
                                      </p:tavLst>
                                    </p:anim>
                                    <p:anim calcmode="lin" valueType="num">
                                      <p:cBhvr additive="base">
                                        <p:cTn id="48" dur="500" fill="hold"/>
                                        <p:tgtEl>
                                          <p:spTgt spid="23"/>
                                        </p:tgtEl>
                                        <p:attrNameLst>
                                          <p:attrName>ppt_y</p:attrName>
                                        </p:attrNameLst>
                                      </p:cBhvr>
                                      <p:tavLst>
                                        <p:tav tm="0">
                                          <p:val>
                                            <p:strVal val="#ppt_y"/>
                                          </p:val>
                                        </p:tav>
                                        <p:tav tm="100000">
                                          <p:val>
                                            <p:strVal val="#ppt_y"/>
                                          </p:val>
                                        </p:tav>
                                      </p:tavLst>
                                    </p:anim>
                                  </p:childTnLst>
                                </p:cTn>
                              </p:par>
                              <p:par>
                                <p:cTn id="49" presetID="2" presetClass="entr" presetSubtype="2" fill="hold" grpId="0" nodeType="withEffect">
                                  <p:stCondLst>
                                    <p:cond delay="25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500" fill="hold"/>
                                        <p:tgtEl>
                                          <p:spTgt spid="24"/>
                                        </p:tgtEl>
                                        <p:attrNameLst>
                                          <p:attrName>ppt_x</p:attrName>
                                        </p:attrNameLst>
                                      </p:cBhvr>
                                      <p:tavLst>
                                        <p:tav tm="0">
                                          <p:val>
                                            <p:strVal val="1+#ppt_w/2"/>
                                          </p:val>
                                        </p:tav>
                                        <p:tav tm="100000">
                                          <p:val>
                                            <p:strVal val="#ppt_x"/>
                                          </p:val>
                                        </p:tav>
                                      </p:tavLst>
                                    </p:anim>
                                    <p:anim calcmode="lin" valueType="num">
                                      <p:cBhvr additive="base">
                                        <p:cTn id="52" dur="500" fill="hold"/>
                                        <p:tgtEl>
                                          <p:spTgt spid="2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20" grpId="0"/>
      <p:bldP spid="21" grpId="0"/>
      <p:bldP spid="22" grpId="0"/>
      <p:bldP spid="23" grpId="0"/>
      <p:bldP spid="24" grpId="0"/>
      <p:bldP spid="25" grpId="0"/>
      <p:bldP spid="26"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8" name="Teardrop 50"/>
          <p:cNvSpPr/>
          <p:nvPr/>
        </p:nvSpPr>
        <p:spPr>
          <a:xfrm rot="13500000">
            <a:off x="2917246" y="2055015"/>
            <a:ext cx="1682565" cy="1682127"/>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微软雅黑" panose="020B0503020204020204" pitchFamily="34" charset="-122"/>
            </a:endParaRPr>
          </a:p>
        </p:txBody>
      </p:sp>
      <p:sp>
        <p:nvSpPr>
          <p:cNvPr id="9" name="Teardrop 51"/>
          <p:cNvSpPr/>
          <p:nvPr/>
        </p:nvSpPr>
        <p:spPr>
          <a:xfrm rot="8100000">
            <a:off x="4994963" y="2055015"/>
            <a:ext cx="1682565" cy="1682127"/>
          </a:xfrm>
          <a:prstGeom prst="teardrop">
            <a:avLst/>
          </a:prstGeom>
          <a:solidFill>
            <a:schemeClr val="tx1">
              <a:lumMod val="75000"/>
              <a:lumOff val="25000"/>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微软雅黑" panose="020B0503020204020204" pitchFamily="34" charset="-122"/>
            </a:endParaRPr>
          </a:p>
        </p:txBody>
      </p:sp>
      <p:sp>
        <p:nvSpPr>
          <p:cNvPr id="10" name="Teardrop 52"/>
          <p:cNvSpPr/>
          <p:nvPr/>
        </p:nvSpPr>
        <p:spPr>
          <a:xfrm rot="2700000">
            <a:off x="7122582" y="2055015"/>
            <a:ext cx="1682565" cy="1682127"/>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lIns="182843" tIns="91422" rIns="182843" bIns="91422" rtlCol="0" anchor="ctr"/>
          <a:lstStyle/>
          <a:p>
            <a:pPr algn="ctr"/>
            <a:endParaRPr lang="id-ID" dirty="0">
              <a:latin typeface="微软雅黑" panose="020B0503020204020204" pitchFamily="34" charset="-122"/>
            </a:endParaRPr>
          </a:p>
        </p:txBody>
      </p:sp>
      <p:sp>
        <p:nvSpPr>
          <p:cNvPr id="11" name="Freeform 78"/>
          <p:cNvSpPr>
            <a:spLocks noChangeArrowheads="1"/>
          </p:cNvSpPr>
          <p:nvPr/>
        </p:nvSpPr>
        <p:spPr bwMode="auto">
          <a:xfrm>
            <a:off x="7691953" y="2575620"/>
            <a:ext cx="638985" cy="627260"/>
          </a:xfrm>
          <a:custGeom>
            <a:avLst/>
            <a:gdLst>
              <a:gd name="T0" fmla="*/ 212 w 479"/>
              <a:gd name="T1" fmla="*/ 169 h 471"/>
              <a:gd name="T2" fmla="*/ 212 w 479"/>
              <a:gd name="T3" fmla="*/ 169 h 471"/>
              <a:gd name="T4" fmla="*/ 185 w 479"/>
              <a:gd name="T5" fmla="*/ 142 h 471"/>
              <a:gd name="T6" fmla="*/ 177 w 479"/>
              <a:gd name="T7" fmla="*/ 142 h 471"/>
              <a:gd name="T8" fmla="*/ 168 w 479"/>
              <a:gd name="T9" fmla="*/ 160 h 471"/>
              <a:gd name="T10" fmla="*/ 168 w 479"/>
              <a:gd name="T11" fmla="*/ 187 h 471"/>
              <a:gd name="T12" fmla="*/ 194 w 479"/>
              <a:gd name="T13" fmla="*/ 213 h 471"/>
              <a:gd name="T14" fmla="*/ 203 w 479"/>
              <a:gd name="T15" fmla="*/ 213 h 471"/>
              <a:gd name="T16" fmla="*/ 212 w 479"/>
              <a:gd name="T17" fmla="*/ 169 h 471"/>
              <a:gd name="T18" fmla="*/ 238 w 479"/>
              <a:gd name="T19" fmla="*/ 0 h 471"/>
              <a:gd name="T20" fmla="*/ 238 w 479"/>
              <a:gd name="T21" fmla="*/ 0 h 471"/>
              <a:gd name="T22" fmla="*/ 0 w 479"/>
              <a:gd name="T23" fmla="*/ 231 h 471"/>
              <a:gd name="T24" fmla="*/ 238 w 479"/>
              <a:gd name="T25" fmla="*/ 470 h 471"/>
              <a:gd name="T26" fmla="*/ 478 w 479"/>
              <a:gd name="T27" fmla="*/ 231 h 471"/>
              <a:gd name="T28" fmla="*/ 238 w 479"/>
              <a:gd name="T29" fmla="*/ 0 h 471"/>
              <a:gd name="T30" fmla="*/ 221 w 479"/>
              <a:gd name="T31" fmla="*/ 338 h 471"/>
              <a:gd name="T32" fmla="*/ 221 w 479"/>
              <a:gd name="T33" fmla="*/ 338 h 471"/>
              <a:gd name="T34" fmla="*/ 185 w 479"/>
              <a:gd name="T35" fmla="*/ 346 h 471"/>
              <a:gd name="T36" fmla="*/ 185 w 479"/>
              <a:gd name="T37" fmla="*/ 346 h 471"/>
              <a:gd name="T38" fmla="*/ 185 w 479"/>
              <a:gd name="T39" fmla="*/ 346 h 471"/>
              <a:gd name="T40" fmla="*/ 124 w 479"/>
              <a:gd name="T41" fmla="*/ 301 h 471"/>
              <a:gd name="T42" fmla="*/ 194 w 479"/>
              <a:gd name="T43" fmla="*/ 248 h 471"/>
              <a:gd name="T44" fmla="*/ 194 w 479"/>
              <a:gd name="T45" fmla="*/ 248 h 471"/>
              <a:gd name="T46" fmla="*/ 185 w 479"/>
              <a:gd name="T47" fmla="*/ 231 h 471"/>
              <a:gd name="T48" fmla="*/ 185 w 479"/>
              <a:gd name="T49" fmla="*/ 231 h 471"/>
              <a:gd name="T50" fmla="*/ 159 w 479"/>
              <a:gd name="T51" fmla="*/ 222 h 471"/>
              <a:gd name="T52" fmla="*/ 141 w 479"/>
              <a:gd name="T53" fmla="*/ 178 h 471"/>
              <a:gd name="T54" fmla="*/ 194 w 479"/>
              <a:gd name="T55" fmla="*/ 125 h 471"/>
              <a:gd name="T56" fmla="*/ 256 w 479"/>
              <a:gd name="T57" fmla="*/ 125 h 471"/>
              <a:gd name="T58" fmla="*/ 256 w 479"/>
              <a:gd name="T59" fmla="*/ 125 h 471"/>
              <a:gd name="T60" fmla="*/ 238 w 479"/>
              <a:gd name="T61" fmla="*/ 134 h 471"/>
              <a:gd name="T62" fmla="*/ 221 w 479"/>
              <a:gd name="T63" fmla="*/ 134 h 471"/>
              <a:gd name="T64" fmla="*/ 238 w 479"/>
              <a:gd name="T65" fmla="*/ 178 h 471"/>
              <a:gd name="T66" fmla="*/ 230 w 479"/>
              <a:gd name="T67" fmla="*/ 213 h 471"/>
              <a:gd name="T68" fmla="*/ 212 w 479"/>
              <a:gd name="T69" fmla="*/ 231 h 471"/>
              <a:gd name="T70" fmla="*/ 230 w 479"/>
              <a:gd name="T71" fmla="*/ 240 h 471"/>
              <a:gd name="T72" fmla="*/ 256 w 479"/>
              <a:gd name="T73" fmla="*/ 284 h 471"/>
              <a:gd name="T74" fmla="*/ 221 w 479"/>
              <a:gd name="T75" fmla="*/ 338 h 471"/>
              <a:gd name="T76" fmla="*/ 354 w 479"/>
              <a:gd name="T77" fmla="*/ 231 h 471"/>
              <a:gd name="T78" fmla="*/ 354 w 479"/>
              <a:gd name="T79" fmla="*/ 231 h 471"/>
              <a:gd name="T80" fmla="*/ 310 w 479"/>
              <a:gd name="T81" fmla="*/ 231 h 471"/>
              <a:gd name="T82" fmla="*/ 310 w 479"/>
              <a:gd name="T83" fmla="*/ 275 h 471"/>
              <a:gd name="T84" fmla="*/ 291 w 479"/>
              <a:gd name="T85" fmla="*/ 275 h 471"/>
              <a:gd name="T86" fmla="*/ 291 w 479"/>
              <a:gd name="T87" fmla="*/ 231 h 471"/>
              <a:gd name="T88" fmla="*/ 256 w 479"/>
              <a:gd name="T89" fmla="*/ 231 h 471"/>
              <a:gd name="T90" fmla="*/ 256 w 479"/>
              <a:gd name="T91" fmla="*/ 213 h 471"/>
              <a:gd name="T92" fmla="*/ 291 w 479"/>
              <a:gd name="T93" fmla="*/ 213 h 471"/>
              <a:gd name="T94" fmla="*/ 291 w 479"/>
              <a:gd name="T95" fmla="*/ 169 h 471"/>
              <a:gd name="T96" fmla="*/ 310 w 479"/>
              <a:gd name="T97" fmla="*/ 169 h 471"/>
              <a:gd name="T98" fmla="*/ 310 w 479"/>
              <a:gd name="T99" fmla="*/ 213 h 471"/>
              <a:gd name="T100" fmla="*/ 354 w 479"/>
              <a:gd name="T101" fmla="*/ 213 h 471"/>
              <a:gd name="T102" fmla="*/ 354 w 479"/>
              <a:gd name="T103" fmla="*/ 231 h 471"/>
              <a:gd name="T104" fmla="*/ 194 w 479"/>
              <a:gd name="T105" fmla="*/ 266 h 471"/>
              <a:gd name="T106" fmla="*/ 194 w 479"/>
              <a:gd name="T107" fmla="*/ 266 h 471"/>
              <a:gd name="T108" fmla="*/ 194 w 479"/>
              <a:gd name="T109" fmla="*/ 266 h 471"/>
              <a:gd name="T110" fmla="*/ 159 w 479"/>
              <a:gd name="T111" fmla="*/ 275 h 471"/>
              <a:gd name="T112" fmla="*/ 150 w 479"/>
              <a:gd name="T113" fmla="*/ 301 h 471"/>
              <a:gd name="T114" fmla="*/ 194 w 479"/>
              <a:gd name="T115" fmla="*/ 328 h 471"/>
              <a:gd name="T116" fmla="*/ 230 w 479"/>
              <a:gd name="T117" fmla="*/ 293 h 471"/>
              <a:gd name="T118" fmla="*/ 194 w 479"/>
              <a:gd name="T119" fmla="*/ 266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479" h="471">
                <a:moveTo>
                  <a:pt x="212" y="169"/>
                </a:moveTo>
                <a:lnTo>
                  <a:pt x="212" y="169"/>
                </a:lnTo>
                <a:cubicBezTo>
                  <a:pt x="212" y="142"/>
                  <a:pt x="203" y="142"/>
                  <a:pt x="185" y="142"/>
                </a:cubicBezTo>
                <a:cubicBezTo>
                  <a:pt x="185" y="142"/>
                  <a:pt x="185" y="142"/>
                  <a:pt x="177" y="142"/>
                </a:cubicBezTo>
                <a:cubicBezTo>
                  <a:pt x="177" y="142"/>
                  <a:pt x="168" y="151"/>
                  <a:pt x="168" y="160"/>
                </a:cubicBezTo>
                <a:cubicBezTo>
                  <a:pt x="159" y="160"/>
                  <a:pt x="159" y="169"/>
                  <a:pt x="168" y="187"/>
                </a:cubicBezTo>
                <a:cubicBezTo>
                  <a:pt x="168" y="195"/>
                  <a:pt x="185" y="213"/>
                  <a:pt x="194" y="213"/>
                </a:cubicBezTo>
                <a:cubicBezTo>
                  <a:pt x="194" y="213"/>
                  <a:pt x="194" y="213"/>
                  <a:pt x="203" y="213"/>
                </a:cubicBezTo>
                <a:cubicBezTo>
                  <a:pt x="212" y="204"/>
                  <a:pt x="221" y="187"/>
                  <a:pt x="212" y="169"/>
                </a:cubicBezTo>
                <a:close/>
                <a:moveTo>
                  <a:pt x="238" y="0"/>
                </a:moveTo>
                <a:lnTo>
                  <a:pt x="238" y="0"/>
                </a:lnTo>
                <a:cubicBezTo>
                  <a:pt x="106" y="0"/>
                  <a:pt x="0" y="107"/>
                  <a:pt x="0" y="231"/>
                </a:cubicBezTo>
                <a:cubicBezTo>
                  <a:pt x="0" y="363"/>
                  <a:pt x="106" y="470"/>
                  <a:pt x="238" y="470"/>
                </a:cubicBezTo>
                <a:cubicBezTo>
                  <a:pt x="372" y="470"/>
                  <a:pt x="478" y="363"/>
                  <a:pt x="478" y="231"/>
                </a:cubicBezTo>
                <a:cubicBezTo>
                  <a:pt x="478" y="107"/>
                  <a:pt x="372" y="0"/>
                  <a:pt x="238" y="0"/>
                </a:cubicBezTo>
                <a:close/>
                <a:moveTo>
                  <a:pt x="221" y="338"/>
                </a:moveTo>
                <a:lnTo>
                  <a:pt x="221" y="338"/>
                </a:lnTo>
                <a:cubicBezTo>
                  <a:pt x="212" y="346"/>
                  <a:pt x="194" y="346"/>
                  <a:pt x="185" y="346"/>
                </a:cubicBezTo>
                <a:lnTo>
                  <a:pt x="185" y="346"/>
                </a:lnTo>
                <a:lnTo>
                  <a:pt x="185" y="346"/>
                </a:lnTo>
                <a:cubicBezTo>
                  <a:pt x="177" y="346"/>
                  <a:pt x="124" y="346"/>
                  <a:pt x="124" y="301"/>
                </a:cubicBezTo>
                <a:cubicBezTo>
                  <a:pt x="124" y="257"/>
                  <a:pt x="177" y="248"/>
                  <a:pt x="194" y="248"/>
                </a:cubicBezTo>
                <a:lnTo>
                  <a:pt x="194" y="248"/>
                </a:lnTo>
                <a:cubicBezTo>
                  <a:pt x="185" y="240"/>
                  <a:pt x="185" y="231"/>
                  <a:pt x="185" y="231"/>
                </a:cubicBezTo>
                <a:lnTo>
                  <a:pt x="185" y="231"/>
                </a:lnTo>
                <a:cubicBezTo>
                  <a:pt x="177" y="231"/>
                  <a:pt x="168" y="222"/>
                  <a:pt x="159" y="222"/>
                </a:cubicBezTo>
                <a:cubicBezTo>
                  <a:pt x="141" y="213"/>
                  <a:pt x="141" y="195"/>
                  <a:pt x="141" y="178"/>
                </a:cubicBezTo>
                <a:cubicBezTo>
                  <a:pt x="141" y="125"/>
                  <a:pt x="194" y="125"/>
                  <a:pt x="194" y="125"/>
                </a:cubicBezTo>
                <a:cubicBezTo>
                  <a:pt x="256" y="125"/>
                  <a:pt x="256" y="125"/>
                  <a:pt x="256" y="125"/>
                </a:cubicBezTo>
                <a:lnTo>
                  <a:pt x="256" y="125"/>
                </a:lnTo>
                <a:cubicBezTo>
                  <a:pt x="256" y="134"/>
                  <a:pt x="238" y="134"/>
                  <a:pt x="238" y="134"/>
                </a:cubicBezTo>
                <a:cubicBezTo>
                  <a:pt x="230" y="134"/>
                  <a:pt x="230" y="134"/>
                  <a:pt x="221" y="134"/>
                </a:cubicBezTo>
                <a:cubicBezTo>
                  <a:pt x="238" y="142"/>
                  <a:pt x="238" y="160"/>
                  <a:pt x="238" y="178"/>
                </a:cubicBezTo>
                <a:cubicBezTo>
                  <a:pt x="238" y="195"/>
                  <a:pt x="230" y="204"/>
                  <a:pt x="230" y="213"/>
                </a:cubicBezTo>
                <a:cubicBezTo>
                  <a:pt x="221" y="222"/>
                  <a:pt x="212" y="222"/>
                  <a:pt x="212" y="231"/>
                </a:cubicBezTo>
                <a:cubicBezTo>
                  <a:pt x="212" y="231"/>
                  <a:pt x="221" y="240"/>
                  <a:pt x="230" y="240"/>
                </a:cubicBezTo>
                <a:cubicBezTo>
                  <a:pt x="238" y="248"/>
                  <a:pt x="256" y="266"/>
                  <a:pt x="256" y="284"/>
                </a:cubicBezTo>
                <a:cubicBezTo>
                  <a:pt x="256" y="310"/>
                  <a:pt x="247" y="328"/>
                  <a:pt x="221" y="338"/>
                </a:cubicBezTo>
                <a:close/>
                <a:moveTo>
                  <a:pt x="354" y="231"/>
                </a:moveTo>
                <a:lnTo>
                  <a:pt x="354" y="231"/>
                </a:lnTo>
                <a:cubicBezTo>
                  <a:pt x="310" y="231"/>
                  <a:pt x="310" y="231"/>
                  <a:pt x="310" y="231"/>
                </a:cubicBezTo>
                <a:cubicBezTo>
                  <a:pt x="310" y="275"/>
                  <a:pt x="310" y="275"/>
                  <a:pt x="310" y="275"/>
                </a:cubicBezTo>
                <a:cubicBezTo>
                  <a:pt x="291" y="275"/>
                  <a:pt x="291" y="275"/>
                  <a:pt x="291" y="275"/>
                </a:cubicBezTo>
                <a:cubicBezTo>
                  <a:pt x="291" y="231"/>
                  <a:pt x="291" y="231"/>
                  <a:pt x="291" y="231"/>
                </a:cubicBezTo>
                <a:cubicBezTo>
                  <a:pt x="256" y="231"/>
                  <a:pt x="256" y="231"/>
                  <a:pt x="256" y="231"/>
                </a:cubicBezTo>
                <a:cubicBezTo>
                  <a:pt x="256" y="213"/>
                  <a:pt x="256" y="213"/>
                  <a:pt x="256" y="213"/>
                </a:cubicBezTo>
                <a:cubicBezTo>
                  <a:pt x="291" y="213"/>
                  <a:pt x="291" y="213"/>
                  <a:pt x="291" y="213"/>
                </a:cubicBezTo>
                <a:cubicBezTo>
                  <a:pt x="291" y="169"/>
                  <a:pt x="291" y="169"/>
                  <a:pt x="291" y="169"/>
                </a:cubicBezTo>
                <a:cubicBezTo>
                  <a:pt x="310" y="169"/>
                  <a:pt x="310" y="169"/>
                  <a:pt x="310" y="169"/>
                </a:cubicBezTo>
                <a:cubicBezTo>
                  <a:pt x="310" y="213"/>
                  <a:pt x="310" y="213"/>
                  <a:pt x="310" y="213"/>
                </a:cubicBezTo>
                <a:cubicBezTo>
                  <a:pt x="354" y="213"/>
                  <a:pt x="354" y="213"/>
                  <a:pt x="354" y="213"/>
                </a:cubicBezTo>
                <a:lnTo>
                  <a:pt x="354" y="231"/>
                </a:lnTo>
                <a:close/>
                <a:moveTo>
                  <a:pt x="194" y="266"/>
                </a:moveTo>
                <a:lnTo>
                  <a:pt x="194" y="266"/>
                </a:lnTo>
                <a:lnTo>
                  <a:pt x="194" y="266"/>
                </a:lnTo>
                <a:cubicBezTo>
                  <a:pt x="177" y="266"/>
                  <a:pt x="168" y="266"/>
                  <a:pt x="159" y="275"/>
                </a:cubicBezTo>
                <a:cubicBezTo>
                  <a:pt x="159" y="284"/>
                  <a:pt x="150" y="293"/>
                  <a:pt x="150" y="301"/>
                </a:cubicBezTo>
                <a:cubicBezTo>
                  <a:pt x="150" y="319"/>
                  <a:pt x="168" y="328"/>
                  <a:pt x="194" y="328"/>
                </a:cubicBezTo>
                <a:cubicBezTo>
                  <a:pt x="221" y="319"/>
                  <a:pt x="230" y="310"/>
                  <a:pt x="230" y="293"/>
                </a:cubicBezTo>
                <a:cubicBezTo>
                  <a:pt x="230" y="275"/>
                  <a:pt x="212" y="266"/>
                  <a:pt x="194" y="266"/>
                </a:cubicBezTo>
                <a:close/>
              </a:path>
            </a:pathLst>
          </a:custGeom>
          <a:solidFill>
            <a:schemeClr val="bg1"/>
          </a:solidFill>
          <a:ln>
            <a:noFill/>
          </a:ln>
          <a:effectLst/>
          <a:extLst/>
        </p:spPr>
        <p:txBody>
          <a:bodyPr wrap="none" anchor="ctr"/>
          <a:lstStyle/>
          <a:p>
            <a:endParaRPr lang="en-US" dirty="0">
              <a:latin typeface="微软雅黑" panose="020B0503020204020204" pitchFamily="34" charset="-122"/>
            </a:endParaRPr>
          </a:p>
        </p:txBody>
      </p:sp>
      <p:sp>
        <p:nvSpPr>
          <p:cNvPr id="12" name="Freeform 86"/>
          <p:cNvSpPr>
            <a:spLocks noChangeArrowheads="1"/>
          </p:cNvSpPr>
          <p:nvPr/>
        </p:nvSpPr>
        <p:spPr bwMode="auto">
          <a:xfrm>
            <a:off x="3412767" y="2575620"/>
            <a:ext cx="638985" cy="627260"/>
          </a:xfrm>
          <a:custGeom>
            <a:avLst/>
            <a:gdLst>
              <a:gd name="T0" fmla="*/ 239 w 480"/>
              <a:gd name="T1" fmla="*/ 0 h 471"/>
              <a:gd name="T2" fmla="*/ 239 w 480"/>
              <a:gd name="T3" fmla="*/ 0 h 471"/>
              <a:gd name="T4" fmla="*/ 0 w 480"/>
              <a:gd name="T5" fmla="*/ 231 h 471"/>
              <a:gd name="T6" fmla="*/ 239 w 480"/>
              <a:gd name="T7" fmla="*/ 470 h 471"/>
              <a:gd name="T8" fmla="*/ 479 w 480"/>
              <a:gd name="T9" fmla="*/ 231 h 471"/>
              <a:gd name="T10" fmla="*/ 239 w 480"/>
              <a:gd name="T11" fmla="*/ 0 h 471"/>
              <a:gd name="T12" fmla="*/ 337 w 480"/>
              <a:gd name="T13" fmla="*/ 195 h 471"/>
              <a:gd name="T14" fmla="*/ 337 w 480"/>
              <a:gd name="T15" fmla="*/ 195 h 471"/>
              <a:gd name="T16" fmla="*/ 337 w 480"/>
              <a:gd name="T17" fmla="*/ 195 h 471"/>
              <a:gd name="T18" fmla="*/ 204 w 480"/>
              <a:gd name="T19" fmla="*/ 328 h 471"/>
              <a:gd name="T20" fmla="*/ 133 w 480"/>
              <a:gd name="T21" fmla="*/ 310 h 471"/>
              <a:gd name="T22" fmla="*/ 142 w 480"/>
              <a:gd name="T23" fmla="*/ 310 h 471"/>
              <a:gd name="T24" fmla="*/ 204 w 480"/>
              <a:gd name="T25" fmla="*/ 293 h 471"/>
              <a:gd name="T26" fmla="*/ 160 w 480"/>
              <a:gd name="T27" fmla="*/ 257 h 471"/>
              <a:gd name="T28" fmla="*/ 169 w 480"/>
              <a:gd name="T29" fmla="*/ 257 h 471"/>
              <a:gd name="T30" fmla="*/ 178 w 480"/>
              <a:gd name="T31" fmla="*/ 257 h 471"/>
              <a:gd name="T32" fmla="*/ 142 w 480"/>
              <a:gd name="T33" fmla="*/ 213 h 471"/>
              <a:gd name="T34" fmla="*/ 142 w 480"/>
              <a:gd name="T35" fmla="*/ 213 h 471"/>
              <a:gd name="T36" fmla="*/ 160 w 480"/>
              <a:gd name="T37" fmla="*/ 213 h 471"/>
              <a:gd name="T38" fmla="*/ 142 w 480"/>
              <a:gd name="T39" fmla="*/ 178 h 471"/>
              <a:gd name="T40" fmla="*/ 151 w 480"/>
              <a:gd name="T41" fmla="*/ 151 h 471"/>
              <a:gd name="T42" fmla="*/ 239 w 480"/>
              <a:gd name="T43" fmla="*/ 204 h 471"/>
              <a:gd name="T44" fmla="*/ 239 w 480"/>
              <a:gd name="T45" fmla="*/ 195 h 471"/>
              <a:gd name="T46" fmla="*/ 292 w 480"/>
              <a:gd name="T47" fmla="*/ 142 h 471"/>
              <a:gd name="T48" fmla="*/ 319 w 480"/>
              <a:gd name="T49" fmla="*/ 160 h 471"/>
              <a:gd name="T50" fmla="*/ 355 w 480"/>
              <a:gd name="T51" fmla="*/ 151 h 471"/>
              <a:gd name="T52" fmla="*/ 337 w 480"/>
              <a:gd name="T53" fmla="*/ 178 h 471"/>
              <a:gd name="T54" fmla="*/ 364 w 480"/>
              <a:gd name="T55" fmla="*/ 169 h 471"/>
              <a:gd name="T56" fmla="*/ 337 w 480"/>
              <a:gd name="T57" fmla="*/ 195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480" h="471">
                <a:moveTo>
                  <a:pt x="239" y="0"/>
                </a:moveTo>
                <a:lnTo>
                  <a:pt x="239" y="0"/>
                </a:lnTo>
                <a:cubicBezTo>
                  <a:pt x="107" y="0"/>
                  <a:pt x="0" y="107"/>
                  <a:pt x="0" y="231"/>
                </a:cubicBezTo>
                <a:cubicBezTo>
                  <a:pt x="0" y="363"/>
                  <a:pt x="107" y="470"/>
                  <a:pt x="239" y="470"/>
                </a:cubicBezTo>
                <a:cubicBezTo>
                  <a:pt x="372" y="470"/>
                  <a:pt x="479" y="363"/>
                  <a:pt x="479" y="231"/>
                </a:cubicBezTo>
                <a:cubicBezTo>
                  <a:pt x="479" y="107"/>
                  <a:pt x="372" y="0"/>
                  <a:pt x="239" y="0"/>
                </a:cubicBezTo>
                <a:close/>
                <a:moveTo>
                  <a:pt x="337" y="195"/>
                </a:moveTo>
                <a:lnTo>
                  <a:pt x="337" y="195"/>
                </a:lnTo>
                <a:lnTo>
                  <a:pt x="337" y="195"/>
                </a:lnTo>
                <a:cubicBezTo>
                  <a:pt x="337" y="257"/>
                  <a:pt x="292" y="328"/>
                  <a:pt x="204" y="328"/>
                </a:cubicBezTo>
                <a:cubicBezTo>
                  <a:pt x="178" y="328"/>
                  <a:pt x="151" y="319"/>
                  <a:pt x="133" y="310"/>
                </a:cubicBezTo>
                <a:lnTo>
                  <a:pt x="142" y="310"/>
                </a:lnTo>
                <a:cubicBezTo>
                  <a:pt x="160" y="310"/>
                  <a:pt x="186" y="301"/>
                  <a:pt x="204" y="293"/>
                </a:cubicBezTo>
                <a:cubicBezTo>
                  <a:pt x="178" y="293"/>
                  <a:pt x="160" y="275"/>
                  <a:pt x="160" y="257"/>
                </a:cubicBezTo>
                <a:cubicBezTo>
                  <a:pt x="160" y="257"/>
                  <a:pt x="160" y="257"/>
                  <a:pt x="169" y="257"/>
                </a:cubicBezTo>
                <a:lnTo>
                  <a:pt x="178" y="257"/>
                </a:lnTo>
                <a:cubicBezTo>
                  <a:pt x="160" y="248"/>
                  <a:pt x="142" y="231"/>
                  <a:pt x="142" y="213"/>
                </a:cubicBezTo>
                <a:lnTo>
                  <a:pt x="142" y="213"/>
                </a:lnTo>
                <a:cubicBezTo>
                  <a:pt x="142" y="213"/>
                  <a:pt x="151" y="213"/>
                  <a:pt x="160" y="213"/>
                </a:cubicBezTo>
                <a:cubicBezTo>
                  <a:pt x="151" y="204"/>
                  <a:pt x="142" y="195"/>
                  <a:pt x="142" y="178"/>
                </a:cubicBezTo>
                <a:cubicBezTo>
                  <a:pt x="142" y="169"/>
                  <a:pt x="142" y="160"/>
                  <a:pt x="151" y="151"/>
                </a:cubicBezTo>
                <a:cubicBezTo>
                  <a:pt x="169" y="178"/>
                  <a:pt x="204" y="204"/>
                  <a:pt x="239" y="204"/>
                </a:cubicBezTo>
                <a:cubicBezTo>
                  <a:pt x="239" y="195"/>
                  <a:pt x="239" y="195"/>
                  <a:pt x="239" y="195"/>
                </a:cubicBezTo>
                <a:cubicBezTo>
                  <a:pt x="239" y="169"/>
                  <a:pt x="266" y="142"/>
                  <a:pt x="292" y="142"/>
                </a:cubicBezTo>
                <a:cubicBezTo>
                  <a:pt x="301" y="142"/>
                  <a:pt x="319" y="151"/>
                  <a:pt x="319" y="160"/>
                </a:cubicBezTo>
                <a:cubicBezTo>
                  <a:pt x="337" y="160"/>
                  <a:pt x="346" y="151"/>
                  <a:pt x="355" y="151"/>
                </a:cubicBezTo>
                <a:cubicBezTo>
                  <a:pt x="346" y="160"/>
                  <a:pt x="346" y="169"/>
                  <a:pt x="337" y="178"/>
                </a:cubicBezTo>
                <a:cubicBezTo>
                  <a:pt x="346" y="178"/>
                  <a:pt x="355" y="169"/>
                  <a:pt x="364" y="169"/>
                </a:cubicBezTo>
                <a:cubicBezTo>
                  <a:pt x="355" y="178"/>
                  <a:pt x="346" y="187"/>
                  <a:pt x="337" y="195"/>
                </a:cubicBezTo>
                <a:close/>
              </a:path>
            </a:pathLst>
          </a:custGeom>
          <a:solidFill>
            <a:schemeClr val="bg1"/>
          </a:solidFill>
          <a:ln>
            <a:noFill/>
          </a:ln>
          <a:effectLst/>
          <a:extLst/>
        </p:spPr>
        <p:txBody>
          <a:bodyPr wrap="none" anchor="ctr"/>
          <a:lstStyle/>
          <a:p>
            <a:endParaRPr lang="en-US" dirty="0">
              <a:latin typeface="微软雅黑" panose="020B0503020204020204" pitchFamily="34" charset="-122"/>
            </a:endParaRPr>
          </a:p>
        </p:txBody>
      </p:sp>
      <p:sp>
        <p:nvSpPr>
          <p:cNvPr id="13" name="Freeform 79"/>
          <p:cNvSpPr>
            <a:spLocks noChangeArrowheads="1"/>
          </p:cNvSpPr>
          <p:nvPr/>
        </p:nvSpPr>
        <p:spPr bwMode="auto">
          <a:xfrm>
            <a:off x="5547043" y="2587036"/>
            <a:ext cx="638988" cy="627260"/>
          </a:xfrm>
          <a:custGeom>
            <a:avLst/>
            <a:gdLst>
              <a:gd name="T0" fmla="*/ 240 w 479"/>
              <a:gd name="T1" fmla="*/ 0 h 471"/>
              <a:gd name="T2" fmla="*/ 240 w 479"/>
              <a:gd name="T3" fmla="*/ 0 h 471"/>
              <a:gd name="T4" fmla="*/ 0 w 479"/>
              <a:gd name="T5" fmla="*/ 231 h 471"/>
              <a:gd name="T6" fmla="*/ 240 w 479"/>
              <a:gd name="T7" fmla="*/ 470 h 471"/>
              <a:gd name="T8" fmla="*/ 478 w 479"/>
              <a:gd name="T9" fmla="*/ 231 h 471"/>
              <a:gd name="T10" fmla="*/ 240 w 479"/>
              <a:gd name="T11" fmla="*/ 0 h 471"/>
              <a:gd name="T12" fmla="*/ 293 w 479"/>
              <a:gd name="T13" fmla="*/ 160 h 471"/>
              <a:gd name="T14" fmla="*/ 293 w 479"/>
              <a:gd name="T15" fmla="*/ 160 h 471"/>
              <a:gd name="T16" fmla="*/ 257 w 479"/>
              <a:gd name="T17" fmla="*/ 160 h 471"/>
              <a:gd name="T18" fmla="*/ 249 w 479"/>
              <a:gd name="T19" fmla="*/ 178 h 471"/>
              <a:gd name="T20" fmla="*/ 249 w 479"/>
              <a:gd name="T21" fmla="*/ 195 h 471"/>
              <a:gd name="T22" fmla="*/ 293 w 479"/>
              <a:gd name="T23" fmla="*/ 195 h 471"/>
              <a:gd name="T24" fmla="*/ 293 w 479"/>
              <a:gd name="T25" fmla="*/ 240 h 471"/>
              <a:gd name="T26" fmla="*/ 249 w 479"/>
              <a:gd name="T27" fmla="*/ 240 h 471"/>
              <a:gd name="T28" fmla="*/ 249 w 479"/>
              <a:gd name="T29" fmla="*/ 346 h 471"/>
              <a:gd name="T30" fmla="*/ 213 w 479"/>
              <a:gd name="T31" fmla="*/ 346 h 471"/>
              <a:gd name="T32" fmla="*/ 213 w 479"/>
              <a:gd name="T33" fmla="*/ 240 h 471"/>
              <a:gd name="T34" fmla="*/ 169 w 479"/>
              <a:gd name="T35" fmla="*/ 240 h 471"/>
              <a:gd name="T36" fmla="*/ 169 w 479"/>
              <a:gd name="T37" fmla="*/ 195 h 471"/>
              <a:gd name="T38" fmla="*/ 213 w 479"/>
              <a:gd name="T39" fmla="*/ 195 h 471"/>
              <a:gd name="T40" fmla="*/ 213 w 479"/>
              <a:gd name="T41" fmla="*/ 178 h 471"/>
              <a:gd name="T42" fmla="*/ 257 w 479"/>
              <a:gd name="T43" fmla="*/ 125 h 471"/>
              <a:gd name="T44" fmla="*/ 293 w 479"/>
              <a:gd name="T45" fmla="*/ 125 h 471"/>
              <a:gd name="T46" fmla="*/ 293 w 479"/>
              <a:gd name="T47" fmla="*/ 160 h 47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79" h="471">
                <a:moveTo>
                  <a:pt x="240" y="0"/>
                </a:moveTo>
                <a:lnTo>
                  <a:pt x="240" y="0"/>
                </a:lnTo>
                <a:cubicBezTo>
                  <a:pt x="106" y="0"/>
                  <a:pt x="0" y="107"/>
                  <a:pt x="0" y="231"/>
                </a:cubicBezTo>
                <a:cubicBezTo>
                  <a:pt x="0" y="363"/>
                  <a:pt x="106" y="470"/>
                  <a:pt x="240" y="470"/>
                </a:cubicBezTo>
                <a:cubicBezTo>
                  <a:pt x="372" y="470"/>
                  <a:pt x="478" y="363"/>
                  <a:pt x="478" y="231"/>
                </a:cubicBezTo>
                <a:cubicBezTo>
                  <a:pt x="478" y="107"/>
                  <a:pt x="372" y="0"/>
                  <a:pt x="240" y="0"/>
                </a:cubicBezTo>
                <a:close/>
                <a:moveTo>
                  <a:pt x="293" y="160"/>
                </a:moveTo>
                <a:lnTo>
                  <a:pt x="293" y="160"/>
                </a:lnTo>
                <a:cubicBezTo>
                  <a:pt x="257" y="160"/>
                  <a:pt x="257" y="160"/>
                  <a:pt x="257" y="160"/>
                </a:cubicBezTo>
                <a:cubicBezTo>
                  <a:pt x="257" y="160"/>
                  <a:pt x="249" y="169"/>
                  <a:pt x="249" y="178"/>
                </a:cubicBezTo>
                <a:cubicBezTo>
                  <a:pt x="249" y="195"/>
                  <a:pt x="249" y="195"/>
                  <a:pt x="249" y="195"/>
                </a:cubicBezTo>
                <a:cubicBezTo>
                  <a:pt x="293" y="195"/>
                  <a:pt x="293" y="195"/>
                  <a:pt x="293" y="195"/>
                </a:cubicBezTo>
                <a:cubicBezTo>
                  <a:pt x="293" y="240"/>
                  <a:pt x="293" y="240"/>
                  <a:pt x="293" y="240"/>
                </a:cubicBezTo>
                <a:cubicBezTo>
                  <a:pt x="249" y="240"/>
                  <a:pt x="249" y="240"/>
                  <a:pt x="249" y="240"/>
                </a:cubicBezTo>
                <a:cubicBezTo>
                  <a:pt x="249" y="346"/>
                  <a:pt x="249" y="346"/>
                  <a:pt x="249" y="346"/>
                </a:cubicBezTo>
                <a:cubicBezTo>
                  <a:pt x="213" y="346"/>
                  <a:pt x="213" y="346"/>
                  <a:pt x="213" y="346"/>
                </a:cubicBezTo>
                <a:cubicBezTo>
                  <a:pt x="213" y="240"/>
                  <a:pt x="213" y="240"/>
                  <a:pt x="213" y="240"/>
                </a:cubicBezTo>
                <a:cubicBezTo>
                  <a:pt x="169" y="240"/>
                  <a:pt x="169" y="240"/>
                  <a:pt x="169" y="240"/>
                </a:cubicBezTo>
                <a:cubicBezTo>
                  <a:pt x="169" y="195"/>
                  <a:pt x="169" y="195"/>
                  <a:pt x="169" y="195"/>
                </a:cubicBezTo>
                <a:cubicBezTo>
                  <a:pt x="213" y="195"/>
                  <a:pt x="213" y="195"/>
                  <a:pt x="213" y="195"/>
                </a:cubicBezTo>
                <a:cubicBezTo>
                  <a:pt x="213" y="178"/>
                  <a:pt x="213" y="178"/>
                  <a:pt x="213" y="178"/>
                </a:cubicBezTo>
                <a:cubicBezTo>
                  <a:pt x="213" y="151"/>
                  <a:pt x="230" y="125"/>
                  <a:pt x="257" y="125"/>
                </a:cubicBezTo>
                <a:cubicBezTo>
                  <a:pt x="293" y="125"/>
                  <a:pt x="293" y="125"/>
                  <a:pt x="293" y="125"/>
                </a:cubicBezTo>
                <a:lnTo>
                  <a:pt x="293" y="160"/>
                </a:lnTo>
                <a:close/>
              </a:path>
            </a:pathLst>
          </a:custGeom>
          <a:solidFill>
            <a:schemeClr val="bg1"/>
          </a:solidFill>
          <a:ln>
            <a:noFill/>
          </a:ln>
          <a:effectLst/>
          <a:extLst/>
        </p:spPr>
        <p:txBody>
          <a:bodyPr wrap="none" anchor="ctr"/>
          <a:lstStyle/>
          <a:p>
            <a:endParaRPr lang="en-US" dirty="0">
              <a:latin typeface="微软雅黑" panose="020B0503020204020204" pitchFamily="34" charset="-122"/>
            </a:endParaRPr>
          </a:p>
        </p:txBody>
      </p:sp>
      <p:grpSp>
        <p:nvGrpSpPr>
          <p:cNvPr id="16" name="组合 15"/>
          <p:cNvGrpSpPr>
            <a:grpSpLocks/>
          </p:cNvGrpSpPr>
          <p:nvPr/>
        </p:nvGrpSpPr>
        <p:grpSpPr bwMode="auto">
          <a:xfrm>
            <a:off x="1983855" y="4227200"/>
            <a:ext cx="2518408" cy="1206500"/>
            <a:chOff x="6358171" y="672761"/>
            <a:chExt cx="2348774" cy="904746"/>
          </a:xfrm>
        </p:grpSpPr>
        <p:sp>
          <p:nvSpPr>
            <p:cNvPr id="17" name="Content Placeholder 2"/>
            <p:cNvSpPr txBox="1">
              <a:spLocks/>
            </p:cNvSpPr>
            <p:nvPr/>
          </p:nvSpPr>
          <p:spPr>
            <a:xfrm>
              <a:off x="6515052"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18"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grpSp>
        <p:nvGrpSpPr>
          <p:cNvPr id="19" name="组合 18"/>
          <p:cNvGrpSpPr>
            <a:grpSpLocks/>
          </p:cNvGrpSpPr>
          <p:nvPr/>
        </p:nvGrpSpPr>
        <p:grpSpPr bwMode="auto">
          <a:xfrm>
            <a:off x="4532097" y="4227200"/>
            <a:ext cx="2518408" cy="1206500"/>
            <a:chOff x="6358171" y="672761"/>
            <a:chExt cx="2348774" cy="904746"/>
          </a:xfrm>
        </p:grpSpPr>
        <p:sp>
          <p:nvSpPr>
            <p:cNvPr id="20"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21" name="文本框 20"/>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grpSp>
        <p:nvGrpSpPr>
          <p:cNvPr id="22" name="组合 21"/>
          <p:cNvGrpSpPr>
            <a:grpSpLocks/>
          </p:cNvGrpSpPr>
          <p:nvPr/>
        </p:nvGrpSpPr>
        <p:grpSpPr bwMode="auto">
          <a:xfrm>
            <a:off x="7132852" y="4227200"/>
            <a:ext cx="2518408" cy="1206500"/>
            <a:chOff x="6358171" y="672761"/>
            <a:chExt cx="2348774" cy="904746"/>
          </a:xfrm>
        </p:grpSpPr>
        <p:sp>
          <p:nvSpPr>
            <p:cNvPr id="23" name="Content Placeholder 2"/>
            <p:cNvSpPr txBox="1">
              <a:spLocks/>
            </p:cNvSpPr>
            <p:nvPr/>
          </p:nvSpPr>
          <p:spPr>
            <a:xfrm>
              <a:off x="6358171"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24" name="文本框 23"/>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eaLnBrk="1" hangingPunct="1"/>
              <a:r>
                <a:rPr lang="en-US" altLang="zh-CN" sz="1600" dirty="0">
                  <a:solidFill>
                    <a:schemeClr val="tx1">
                      <a:lumMod val="75000"/>
                      <a:lumOff val="25000"/>
                    </a:schemeClr>
                  </a:solidFill>
                </a:rPr>
                <a:t>ADD YOUR TITLE</a:t>
              </a:r>
              <a:endParaRPr lang="zh-CN" altLang="en-US" sz="1600" dirty="0">
                <a:solidFill>
                  <a:schemeClr val="tx1">
                    <a:lumMod val="75000"/>
                    <a:lumOff val="25000"/>
                  </a:schemeClr>
                </a:solidFill>
              </a:endParaRPr>
            </a:p>
          </p:txBody>
        </p:sp>
      </p:grpSp>
    </p:spTree>
    <p:extLst>
      <p:ext uri="{BB962C8B-B14F-4D97-AF65-F5344CB8AC3E}">
        <p14:creationId xmlns:p14="http://schemas.microsoft.com/office/powerpoint/2010/main" val="1389494340"/>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79000" fill="hold" grpId="0" nodeType="withEffect" p14:presetBounceEnd="51000">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14:bounceEnd="51000">
                                          <p:cBhvr additive="base">
                                            <p:cTn id="7" dur="2000" fill="hold"/>
                                            <p:tgtEl>
                                              <p:spTgt spid="11"/>
                                            </p:tgtEl>
                                            <p:attrNameLst>
                                              <p:attrName>ppt_x</p:attrName>
                                            </p:attrNameLst>
                                          </p:cBhvr>
                                          <p:tavLst>
                                            <p:tav tm="0">
                                              <p:val>
                                                <p:strVal val="0-#ppt_w/2"/>
                                              </p:val>
                                            </p:tav>
                                            <p:tav tm="100000">
                                              <p:val>
                                                <p:strVal val="#ppt_x"/>
                                              </p:val>
                                            </p:tav>
                                          </p:tavLst>
                                        </p:anim>
                                        <p:anim calcmode="lin" valueType="num" p14:bounceEnd="51000">
                                          <p:cBhvr additive="base">
                                            <p:cTn id="8" dur="2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accel="79000" fill="hold" grpId="0" nodeType="withEffect" p14:presetBounceEnd="51000">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14:bounceEnd="51000">
                                          <p:cBhvr additive="base">
                                            <p:cTn id="11" dur="2000" fill="hold"/>
                                            <p:tgtEl>
                                              <p:spTgt spid="12"/>
                                            </p:tgtEl>
                                            <p:attrNameLst>
                                              <p:attrName>ppt_x</p:attrName>
                                            </p:attrNameLst>
                                          </p:cBhvr>
                                          <p:tavLst>
                                            <p:tav tm="0">
                                              <p:val>
                                                <p:strVal val="0-#ppt_w/2"/>
                                              </p:val>
                                            </p:tav>
                                            <p:tav tm="100000">
                                              <p:val>
                                                <p:strVal val="#ppt_x"/>
                                              </p:val>
                                            </p:tav>
                                          </p:tavLst>
                                        </p:anim>
                                        <p:anim calcmode="lin" valueType="num" p14:bounceEnd="51000">
                                          <p:cBhvr additive="base">
                                            <p:cTn id="12" dur="20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8" accel="79000" fill="hold" grpId="0" nodeType="withEffect" p14:presetBounceEnd="51000">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14:bounceEnd="51000">
                                          <p:cBhvr additive="base">
                                            <p:cTn id="15" dur="2000" fill="hold"/>
                                            <p:tgtEl>
                                              <p:spTgt spid="13"/>
                                            </p:tgtEl>
                                            <p:attrNameLst>
                                              <p:attrName>ppt_x</p:attrName>
                                            </p:attrNameLst>
                                          </p:cBhvr>
                                          <p:tavLst>
                                            <p:tav tm="0">
                                              <p:val>
                                                <p:strVal val="0-#ppt_w/2"/>
                                              </p:val>
                                            </p:tav>
                                            <p:tav tm="100000">
                                              <p:val>
                                                <p:strVal val="#ppt_x"/>
                                              </p:val>
                                            </p:tav>
                                          </p:tavLst>
                                        </p:anim>
                                        <p:anim calcmode="lin" valueType="num" p14:bounceEnd="51000">
                                          <p:cBhvr additive="base">
                                            <p:cTn id="16" dur="2000" fill="hold"/>
                                            <p:tgtEl>
                                              <p:spTgt spid="13"/>
                                            </p:tgtEl>
                                            <p:attrNameLst>
                                              <p:attrName>ppt_y</p:attrName>
                                            </p:attrNameLst>
                                          </p:cBhvr>
                                          <p:tavLst>
                                            <p:tav tm="0">
                                              <p:val>
                                                <p:strVal val="#ppt_y"/>
                                              </p:val>
                                            </p:tav>
                                            <p:tav tm="100000">
                                              <p:val>
                                                <p:strVal val="#ppt_y"/>
                                              </p:val>
                                            </p:tav>
                                          </p:tavLst>
                                        </p:anim>
                                      </p:childTnLst>
                                    </p:cTn>
                                  </p:par>
                                  <p:par>
                                    <p:cTn id="17" presetID="2" presetClass="entr" presetSubtype="8" accel="79000" fill="hold" grpId="0" nodeType="withEffect" p14:presetBounceEnd="51000">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14:bounceEnd="51000">
                                          <p:cBhvr additive="base">
                                            <p:cTn id="19" dur="1250" fill="hold"/>
                                            <p:tgtEl>
                                              <p:spTgt spid="8"/>
                                            </p:tgtEl>
                                            <p:attrNameLst>
                                              <p:attrName>ppt_x</p:attrName>
                                            </p:attrNameLst>
                                          </p:cBhvr>
                                          <p:tavLst>
                                            <p:tav tm="0">
                                              <p:val>
                                                <p:strVal val="0-#ppt_w/2"/>
                                              </p:val>
                                            </p:tav>
                                            <p:tav tm="100000">
                                              <p:val>
                                                <p:strVal val="#ppt_x"/>
                                              </p:val>
                                            </p:tav>
                                          </p:tavLst>
                                        </p:anim>
                                        <p:anim calcmode="lin" valueType="num" p14:bounceEnd="51000">
                                          <p:cBhvr additive="base">
                                            <p:cTn id="20" dur="125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accel="79000" fill="hold" grpId="0" nodeType="withEffect" p14:presetBounceEnd="51000">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14:bounceEnd="51000">
                                          <p:cBhvr additive="base">
                                            <p:cTn id="23" dur="1250" fill="hold"/>
                                            <p:tgtEl>
                                              <p:spTgt spid="9"/>
                                            </p:tgtEl>
                                            <p:attrNameLst>
                                              <p:attrName>ppt_x</p:attrName>
                                            </p:attrNameLst>
                                          </p:cBhvr>
                                          <p:tavLst>
                                            <p:tav tm="0">
                                              <p:val>
                                                <p:strVal val="0-#ppt_w/2"/>
                                              </p:val>
                                            </p:tav>
                                            <p:tav tm="100000">
                                              <p:val>
                                                <p:strVal val="#ppt_x"/>
                                              </p:val>
                                            </p:tav>
                                          </p:tavLst>
                                        </p:anim>
                                        <p:anim calcmode="lin" valueType="num" p14:bounceEnd="51000">
                                          <p:cBhvr additive="base">
                                            <p:cTn id="24" dur="125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accel="79000" fill="hold" grpId="0" nodeType="withEffect" p14:presetBounceEnd="51000">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14:bounceEnd="51000">
                                          <p:cBhvr additive="base">
                                            <p:cTn id="27" dur="1250" fill="hold"/>
                                            <p:tgtEl>
                                              <p:spTgt spid="10"/>
                                            </p:tgtEl>
                                            <p:attrNameLst>
                                              <p:attrName>ppt_x</p:attrName>
                                            </p:attrNameLst>
                                          </p:cBhvr>
                                          <p:tavLst>
                                            <p:tav tm="0">
                                              <p:val>
                                                <p:strVal val="0-#ppt_w/2"/>
                                              </p:val>
                                            </p:tav>
                                            <p:tav tm="100000">
                                              <p:val>
                                                <p:strVal val="#ppt_x"/>
                                              </p:val>
                                            </p:tav>
                                          </p:tavLst>
                                        </p:anim>
                                        <p:anim calcmode="lin" valueType="num" p14:bounceEnd="51000">
                                          <p:cBhvr additive="base">
                                            <p:cTn id="28" dur="1250" fill="hold"/>
                                            <p:tgtEl>
                                              <p:spTgt spid="10"/>
                                            </p:tgtEl>
                                            <p:attrNameLst>
                                              <p:attrName>ppt_y</p:attrName>
                                            </p:attrNameLst>
                                          </p:cBhvr>
                                          <p:tavLst>
                                            <p:tav tm="0">
                                              <p:val>
                                                <p:strVal val="#ppt_y"/>
                                              </p:val>
                                            </p:tav>
                                            <p:tav tm="100000">
                                              <p:val>
                                                <p:strVal val="#ppt_y"/>
                                              </p:val>
                                            </p:tav>
                                          </p:tavLst>
                                        </p:anim>
                                      </p:childTnLst>
                                    </p:cTn>
                                  </p:par>
                                </p:childTnLst>
                              </p:cTn>
                            </p:par>
                            <p:par>
                              <p:cTn id="29" fill="hold">
                                <p:stCondLst>
                                  <p:cond delay="2000"/>
                                </p:stCondLst>
                                <p:childTnLst>
                                  <p:par>
                                    <p:cTn id="30" presetID="2" presetClass="entr" presetSubtype="4" decel="100000" fill="hold"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ppt_x"/>
                                              </p:val>
                                            </p:tav>
                                            <p:tav tm="100000">
                                              <p:val>
                                                <p:strVal val="#ppt_x"/>
                                              </p:val>
                                            </p:tav>
                                          </p:tavLst>
                                        </p:anim>
                                        <p:anim calcmode="lin" valueType="num">
                                          <p:cBhvr additive="base">
                                            <p:cTn id="33" dur="500" fill="hold"/>
                                            <p:tgtEl>
                                              <p:spTgt spid="16"/>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 presetClass="entr" presetSubtype="4" decel="100000"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par>
                              <p:cTn id="39" fill="hold">
                                <p:stCondLst>
                                  <p:cond delay="3000"/>
                                </p:stCondLst>
                                <p:childTnLst>
                                  <p:par>
                                    <p:cTn id="40" presetID="2" presetClass="entr" presetSubtype="4" decel="100000" fill="hold"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ppt_x"/>
                                              </p:val>
                                            </p:tav>
                                            <p:tav tm="100000">
                                              <p:val>
                                                <p:strVal val="#ppt_x"/>
                                              </p:val>
                                            </p:tav>
                                          </p:tavLst>
                                        </p:anim>
                                        <p:anim calcmode="lin" valueType="num">
                                          <p:cBhvr additive="base">
                                            <p:cTn id="4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7900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2000" fill="hold"/>
                                            <p:tgtEl>
                                              <p:spTgt spid="11"/>
                                            </p:tgtEl>
                                            <p:attrNameLst>
                                              <p:attrName>ppt_x</p:attrName>
                                            </p:attrNameLst>
                                          </p:cBhvr>
                                          <p:tavLst>
                                            <p:tav tm="0">
                                              <p:val>
                                                <p:strVal val="0-#ppt_w/2"/>
                                              </p:val>
                                            </p:tav>
                                            <p:tav tm="100000">
                                              <p:val>
                                                <p:strVal val="#ppt_x"/>
                                              </p:val>
                                            </p:tav>
                                          </p:tavLst>
                                        </p:anim>
                                        <p:anim calcmode="lin" valueType="num">
                                          <p:cBhvr additive="base">
                                            <p:cTn id="8" dur="20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8" accel="79000" fill="hold" grpId="0" nodeType="with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additive="base">
                                            <p:cTn id="11" dur="2000" fill="hold"/>
                                            <p:tgtEl>
                                              <p:spTgt spid="12"/>
                                            </p:tgtEl>
                                            <p:attrNameLst>
                                              <p:attrName>ppt_x</p:attrName>
                                            </p:attrNameLst>
                                          </p:cBhvr>
                                          <p:tavLst>
                                            <p:tav tm="0">
                                              <p:val>
                                                <p:strVal val="0-#ppt_w/2"/>
                                              </p:val>
                                            </p:tav>
                                            <p:tav tm="100000">
                                              <p:val>
                                                <p:strVal val="#ppt_x"/>
                                              </p:val>
                                            </p:tav>
                                          </p:tavLst>
                                        </p:anim>
                                        <p:anim calcmode="lin" valueType="num">
                                          <p:cBhvr additive="base">
                                            <p:cTn id="12" dur="2000" fill="hold"/>
                                            <p:tgtEl>
                                              <p:spTgt spid="12"/>
                                            </p:tgtEl>
                                            <p:attrNameLst>
                                              <p:attrName>ppt_y</p:attrName>
                                            </p:attrNameLst>
                                          </p:cBhvr>
                                          <p:tavLst>
                                            <p:tav tm="0">
                                              <p:val>
                                                <p:strVal val="#ppt_y"/>
                                              </p:val>
                                            </p:tav>
                                            <p:tav tm="100000">
                                              <p:val>
                                                <p:strVal val="#ppt_y"/>
                                              </p:val>
                                            </p:tav>
                                          </p:tavLst>
                                        </p:anim>
                                      </p:childTnLst>
                                    </p:cTn>
                                  </p:par>
                                  <p:par>
                                    <p:cTn id="13" presetID="2" presetClass="entr" presetSubtype="8" accel="79000" fill="hold" grpId="0" nodeType="withEffect">
                                      <p:stCondLst>
                                        <p:cond delay="0"/>
                                      </p:stCondLst>
                                      <p:childTnLst>
                                        <p:set>
                                          <p:cBhvr>
                                            <p:cTn id="14" dur="1" fill="hold">
                                              <p:stCondLst>
                                                <p:cond delay="0"/>
                                              </p:stCondLst>
                                            </p:cTn>
                                            <p:tgtEl>
                                              <p:spTgt spid="13"/>
                                            </p:tgtEl>
                                            <p:attrNameLst>
                                              <p:attrName>style.visibility</p:attrName>
                                            </p:attrNameLst>
                                          </p:cBhvr>
                                          <p:to>
                                            <p:strVal val="visible"/>
                                          </p:to>
                                        </p:set>
                                        <p:anim calcmode="lin" valueType="num">
                                          <p:cBhvr additive="base">
                                            <p:cTn id="15" dur="2000" fill="hold"/>
                                            <p:tgtEl>
                                              <p:spTgt spid="13"/>
                                            </p:tgtEl>
                                            <p:attrNameLst>
                                              <p:attrName>ppt_x</p:attrName>
                                            </p:attrNameLst>
                                          </p:cBhvr>
                                          <p:tavLst>
                                            <p:tav tm="0">
                                              <p:val>
                                                <p:strVal val="0-#ppt_w/2"/>
                                              </p:val>
                                            </p:tav>
                                            <p:tav tm="100000">
                                              <p:val>
                                                <p:strVal val="#ppt_x"/>
                                              </p:val>
                                            </p:tav>
                                          </p:tavLst>
                                        </p:anim>
                                        <p:anim calcmode="lin" valueType="num">
                                          <p:cBhvr additive="base">
                                            <p:cTn id="16" dur="2000" fill="hold"/>
                                            <p:tgtEl>
                                              <p:spTgt spid="13"/>
                                            </p:tgtEl>
                                            <p:attrNameLst>
                                              <p:attrName>ppt_y</p:attrName>
                                            </p:attrNameLst>
                                          </p:cBhvr>
                                          <p:tavLst>
                                            <p:tav tm="0">
                                              <p:val>
                                                <p:strVal val="#ppt_y"/>
                                              </p:val>
                                            </p:tav>
                                            <p:tav tm="100000">
                                              <p:val>
                                                <p:strVal val="#ppt_y"/>
                                              </p:val>
                                            </p:tav>
                                          </p:tavLst>
                                        </p:anim>
                                      </p:childTnLst>
                                    </p:cTn>
                                  </p:par>
                                  <p:par>
                                    <p:cTn id="17" presetID="2" presetClass="entr" presetSubtype="8" accel="79000" fill="hold" grpId="0"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250" fill="hold"/>
                                            <p:tgtEl>
                                              <p:spTgt spid="8"/>
                                            </p:tgtEl>
                                            <p:attrNameLst>
                                              <p:attrName>ppt_x</p:attrName>
                                            </p:attrNameLst>
                                          </p:cBhvr>
                                          <p:tavLst>
                                            <p:tav tm="0">
                                              <p:val>
                                                <p:strVal val="0-#ppt_w/2"/>
                                              </p:val>
                                            </p:tav>
                                            <p:tav tm="100000">
                                              <p:val>
                                                <p:strVal val="#ppt_x"/>
                                              </p:val>
                                            </p:tav>
                                          </p:tavLst>
                                        </p:anim>
                                        <p:anim calcmode="lin" valueType="num">
                                          <p:cBhvr additive="base">
                                            <p:cTn id="20" dur="125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8" accel="7900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250" fill="hold"/>
                                            <p:tgtEl>
                                              <p:spTgt spid="9"/>
                                            </p:tgtEl>
                                            <p:attrNameLst>
                                              <p:attrName>ppt_x</p:attrName>
                                            </p:attrNameLst>
                                          </p:cBhvr>
                                          <p:tavLst>
                                            <p:tav tm="0">
                                              <p:val>
                                                <p:strVal val="0-#ppt_w/2"/>
                                              </p:val>
                                            </p:tav>
                                            <p:tav tm="100000">
                                              <p:val>
                                                <p:strVal val="#ppt_x"/>
                                              </p:val>
                                            </p:tav>
                                          </p:tavLst>
                                        </p:anim>
                                        <p:anim calcmode="lin" valueType="num">
                                          <p:cBhvr additive="base">
                                            <p:cTn id="24" dur="125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8" accel="79000" fill="hold" grpId="0" nodeType="withEffect">
                                      <p:stCondLst>
                                        <p:cond delay="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250" fill="hold"/>
                                            <p:tgtEl>
                                              <p:spTgt spid="10"/>
                                            </p:tgtEl>
                                            <p:attrNameLst>
                                              <p:attrName>ppt_x</p:attrName>
                                            </p:attrNameLst>
                                          </p:cBhvr>
                                          <p:tavLst>
                                            <p:tav tm="0">
                                              <p:val>
                                                <p:strVal val="0-#ppt_w/2"/>
                                              </p:val>
                                            </p:tav>
                                            <p:tav tm="100000">
                                              <p:val>
                                                <p:strVal val="#ppt_x"/>
                                              </p:val>
                                            </p:tav>
                                          </p:tavLst>
                                        </p:anim>
                                        <p:anim calcmode="lin" valueType="num">
                                          <p:cBhvr additive="base">
                                            <p:cTn id="28" dur="1250" fill="hold"/>
                                            <p:tgtEl>
                                              <p:spTgt spid="10"/>
                                            </p:tgtEl>
                                            <p:attrNameLst>
                                              <p:attrName>ppt_y</p:attrName>
                                            </p:attrNameLst>
                                          </p:cBhvr>
                                          <p:tavLst>
                                            <p:tav tm="0">
                                              <p:val>
                                                <p:strVal val="#ppt_y"/>
                                              </p:val>
                                            </p:tav>
                                            <p:tav tm="100000">
                                              <p:val>
                                                <p:strVal val="#ppt_y"/>
                                              </p:val>
                                            </p:tav>
                                          </p:tavLst>
                                        </p:anim>
                                      </p:childTnLst>
                                    </p:cTn>
                                  </p:par>
                                </p:childTnLst>
                              </p:cTn>
                            </p:par>
                            <p:par>
                              <p:cTn id="29" fill="hold">
                                <p:stCondLst>
                                  <p:cond delay="2000"/>
                                </p:stCondLst>
                                <p:childTnLst>
                                  <p:par>
                                    <p:cTn id="30" presetID="2" presetClass="entr" presetSubtype="4" decel="100000" fill="hold" nodeType="afterEffect">
                                      <p:stCondLst>
                                        <p:cond delay="0"/>
                                      </p:stCondLst>
                                      <p:childTnLst>
                                        <p:set>
                                          <p:cBhvr>
                                            <p:cTn id="31" dur="1" fill="hold">
                                              <p:stCondLst>
                                                <p:cond delay="0"/>
                                              </p:stCondLst>
                                            </p:cTn>
                                            <p:tgtEl>
                                              <p:spTgt spid="16"/>
                                            </p:tgtEl>
                                            <p:attrNameLst>
                                              <p:attrName>style.visibility</p:attrName>
                                            </p:attrNameLst>
                                          </p:cBhvr>
                                          <p:to>
                                            <p:strVal val="visible"/>
                                          </p:to>
                                        </p:set>
                                        <p:anim calcmode="lin" valueType="num">
                                          <p:cBhvr additive="base">
                                            <p:cTn id="32" dur="500" fill="hold"/>
                                            <p:tgtEl>
                                              <p:spTgt spid="16"/>
                                            </p:tgtEl>
                                            <p:attrNameLst>
                                              <p:attrName>ppt_x</p:attrName>
                                            </p:attrNameLst>
                                          </p:cBhvr>
                                          <p:tavLst>
                                            <p:tav tm="0">
                                              <p:val>
                                                <p:strVal val="#ppt_x"/>
                                              </p:val>
                                            </p:tav>
                                            <p:tav tm="100000">
                                              <p:val>
                                                <p:strVal val="#ppt_x"/>
                                              </p:val>
                                            </p:tav>
                                          </p:tavLst>
                                        </p:anim>
                                        <p:anim calcmode="lin" valueType="num">
                                          <p:cBhvr additive="base">
                                            <p:cTn id="33" dur="500" fill="hold"/>
                                            <p:tgtEl>
                                              <p:spTgt spid="16"/>
                                            </p:tgtEl>
                                            <p:attrNameLst>
                                              <p:attrName>ppt_y</p:attrName>
                                            </p:attrNameLst>
                                          </p:cBhvr>
                                          <p:tavLst>
                                            <p:tav tm="0">
                                              <p:val>
                                                <p:strVal val="1+#ppt_h/2"/>
                                              </p:val>
                                            </p:tav>
                                            <p:tav tm="100000">
                                              <p:val>
                                                <p:strVal val="#ppt_y"/>
                                              </p:val>
                                            </p:tav>
                                          </p:tavLst>
                                        </p:anim>
                                      </p:childTnLst>
                                    </p:cTn>
                                  </p:par>
                                </p:childTnLst>
                              </p:cTn>
                            </p:par>
                            <p:par>
                              <p:cTn id="34" fill="hold">
                                <p:stCondLst>
                                  <p:cond delay="2500"/>
                                </p:stCondLst>
                                <p:childTnLst>
                                  <p:par>
                                    <p:cTn id="35" presetID="2" presetClass="entr" presetSubtype="4" decel="100000" fill="hold" nodeType="afterEffect">
                                      <p:stCondLst>
                                        <p:cond delay="0"/>
                                      </p:stCondLst>
                                      <p:childTnLst>
                                        <p:set>
                                          <p:cBhvr>
                                            <p:cTn id="36" dur="1" fill="hold">
                                              <p:stCondLst>
                                                <p:cond delay="0"/>
                                              </p:stCondLst>
                                            </p:cTn>
                                            <p:tgtEl>
                                              <p:spTgt spid="19"/>
                                            </p:tgtEl>
                                            <p:attrNameLst>
                                              <p:attrName>style.visibility</p:attrName>
                                            </p:attrNameLst>
                                          </p:cBhvr>
                                          <p:to>
                                            <p:strVal val="visible"/>
                                          </p:to>
                                        </p:set>
                                        <p:anim calcmode="lin" valueType="num">
                                          <p:cBhvr additive="base">
                                            <p:cTn id="37" dur="500" fill="hold"/>
                                            <p:tgtEl>
                                              <p:spTgt spid="19"/>
                                            </p:tgtEl>
                                            <p:attrNameLst>
                                              <p:attrName>ppt_x</p:attrName>
                                            </p:attrNameLst>
                                          </p:cBhvr>
                                          <p:tavLst>
                                            <p:tav tm="0">
                                              <p:val>
                                                <p:strVal val="#ppt_x"/>
                                              </p:val>
                                            </p:tav>
                                            <p:tav tm="100000">
                                              <p:val>
                                                <p:strVal val="#ppt_x"/>
                                              </p:val>
                                            </p:tav>
                                          </p:tavLst>
                                        </p:anim>
                                        <p:anim calcmode="lin" valueType="num">
                                          <p:cBhvr additive="base">
                                            <p:cTn id="38" dur="500" fill="hold"/>
                                            <p:tgtEl>
                                              <p:spTgt spid="19"/>
                                            </p:tgtEl>
                                            <p:attrNameLst>
                                              <p:attrName>ppt_y</p:attrName>
                                            </p:attrNameLst>
                                          </p:cBhvr>
                                          <p:tavLst>
                                            <p:tav tm="0">
                                              <p:val>
                                                <p:strVal val="1+#ppt_h/2"/>
                                              </p:val>
                                            </p:tav>
                                            <p:tav tm="100000">
                                              <p:val>
                                                <p:strVal val="#ppt_y"/>
                                              </p:val>
                                            </p:tav>
                                          </p:tavLst>
                                        </p:anim>
                                      </p:childTnLst>
                                    </p:cTn>
                                  </p:par>
                                </p:childTnLst>
                              </p:cTn>
                            </p:par>
                            <p:par>
                              <p:cTn id="39" fill="hold">
                                <p:stCondLst>
                                  <p:cond delay="3000"/>
                                </p:stCondLst>
                                <p:childTnLst>
                                  <p:par>
                                    <p:cTn id="40" presetID="2" presetClass="entr" presetSubtype="4" decel="100000" fill="hold" nodeType="afterEffect">
                                      <p:stCondLst>
                                        <p:cond delay="0"/>
                                      </p:stCondLst>
                                      <p:childTnLst>
                                        <p:set>
                                          <p:cBhvr>
                                            <p:cTn id="41" dur="1" fill="hold">
                                              <p:stCondLst>
                                                <p:cond delay="0"/>
                                              </p:stCondLst>
                                            </p:cTn>
                                            <p:tgtEl>
                                              <p:spTgt spid="22"/>
                                            </p:tgtEl>
                                            <p:attrNameLst>
                                              <p:attrName>style.visibility</p:attrName>
                                            </p:attrNameLst>
                                          </p:cBhvr>
                                          <p:to>
                                            <p:strVal val="visible"/>
                                          </p:to>
                                        </p:set>
                                        <p:anim calcmode="lin" valueType="num">
                                          <p:cBhvr additive="base">
                                            <p:cTn id="42" dur="500" fill="hold"/>
                                            <p:tgtEl>
                                              <p:spTgt spid="22"/>
                                            </p:tgtEl>
                                            <p:attrNameLst>
                                              <p:attrName>ppt_x</p:attrName>
                                            </p:attrNameLst>
                                          </p:cBhvr>
                                          <p:tavLst>
                                            <p:tav tm="0">
                                              <p:val>
                                                <p:strVal val="#ppt_x"/>
                                              </p:val>
                                            </p:tav>
                                            <p:tav tm="100000">
                                              <p:val>
                                                <p:strVal val="#ppt_x"/>
                                              </p:val>
                                            </p:tav>
                                          </p:tavLst>
                                        </p:anim>
                                        <p:anim calcmode="lin" valueType="num">
                                          <p:cBhvr additive="base">
                                            <p:cTn id="43" dur="500" fill="hold"/>
                                            <p:tgtEl>
                                              <p:spTgt spid="2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10" grpId="0" animBg="1"/>
          <p:bldP spid="11" grpId="0" animBg="1"/>
          <p:bldP spid="12" grpId="0" animBg="1"/>
          <p:bldP spid="13" grpId="0" animBg="1"/>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C20F2A"/>
        </a:solidFill>
        <a:effectLst/>
      </p:bgPr>
    </p:bg>
    <p:spTree>
      <p:nvGrpSpPr>
        <p:cNvPr id="1" name=""/>
        <p:cNvGrpSpPr/>
        <p:nvPr/>
      </p:nvGrpSpPr>
      <p:grpSpPr>
        <a:xfrm>
          <a:off x="0" y="0"/>
          <a:ext cx="0" cy="0"/>
          <a:chOff x="0" y="0"/>
          <a:chExt cx="0" cy="0"/>
        </a:xfrm>
      </p:grpSpPr>
      <p:sp>
        <p:nvSpPr>
          <p:cNvPr id="7" name="泪滴形 6"/>
          <p:cNvSpPr/>
          <p:nvPr/>
        </p:nvSpPr>
        <p:spPr>
          <a:xfrm flipV="1">
            <a:off x="6060942" y="974731"/>
            <a:ext cx="2332820" cy="233282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a:spLocks noChangeArrowheads="1"/>
          </p:cNvSpPr>
          <p:nvPr/>
        </p:nvSpPr>
        <p:spPr bwMode="auto">
          <a:xfrm>
            <a:off x="6296670" y="992656"/>
            <a:ext cx="2146742" cy="264687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600" b="1" dirty="0">
                <a:solidFill>
                  <a:srgbClr val="FFFFFF"/>
                </a:solidFill>
                <a:latin typeface="Agency FB" panose="020B0503020202020204" pitchFamily="34" charset="0"/>
              </a:rPr>
              <a:t>04</a:t>
            </a:r>
            <a:endParaRPr lang="zh-CN" altLang="en-US" sz="16600" b="1" dirty="0">
              <a:solidFill>
                <a:srgbClr val="FFFFFF"/>
              </a:solidFill>
              <a:latin typeface="Agency FB" panose="020B0503020202020204" pitchFamily="34" charset="0"/>
            </a:endParaRPr>
          </a:p>
        </p:txBody>
      </p:sp>
      <p:sp>
        <p:nvSpPr>
          <p:cNvPr id="5" name="文本框 56"/>
          <p:cNvSpPr txBox="1">
            <a:spLocks noChangeArrowheads="1"/>
          </p:cNvSpPr>
          <p:nvPr/>
        </p:nvSpPr>
        <p:spPr bwMode="auto">
          <a:xfrm>
            <a:off x="4343400" y="3177057"/>
            <a:ext cx="63627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b="1">
                <a:solidFill>
                  <a:srgbClr val="C00000"/>
                </a:solidFill>
                <a:latin typeface="Agency FB" panose="020B0503020202020204" pitchFamily="34" charset="0"/>
              </a:rPr>
              <a:t>CLICK TO ADD YOUR TITLE</a:t>
            </a:r>
          </a:p>
        </p:txBody>
      </p:sp>
      <p:sp>
        <p:nvSpPr>
          <p:cNvPr id="6" name="文本框 56"/>
          <p:cNvSpPr txBox="1">
            <a:spLocks noChangeArrowheads="1"/>
          </p:cNvSpPr>
          <p:nvPr/>
        </p:nvSpPr>
        <p:spPr bwMode="auto">
          <a:xfrm>
            <a:off x="4391819" y="4113682"/>
            <a:ext cx="62658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tx1">
                    <a:lumMod val="75000"/>
                    <a:lumOff val="25000"/>
                  </a:schemeClr>
                </a:solidFill>
                <a:latin typeface="Agency FB" panose="020B0503020202020204" pitchFamily="34" charset="0"/>
              </a:rPr>
              <a:t>click to add subtitle click to add subtitle click to add subtitle click to add subtitle  click to add subtitle click to add subtitle click to add subtitle click to add subtitle  click to add subtitle click to add subtitle</a:t>
            </a:r>
            <a:endParaRPr lang="zh-CN" altLang="en-US" sz="1600">
              <a:solidFill>
                <a:schemeClr val="tx1">
                  <a:lumMod val="75000"/>
                  <a:lumOff val="25000"/>
                </a:schemeClr>
              </a:solidFill>
              <a:latin typeface="Agency FB" panose="020B0503020202020204" pitchFamily="34" charset="0"/>
            </a:endParaRPr>
          </a:p>
        </p:txBody>
      </p:sp>
    </p:spTree>
    <p:extLst>
      <p:ext uri="{BB962C8B-B14F-4D97-AF65-F5344CB8AC3E}">
        <p14:creationId xmlns:p14="http://schemas.microsoft.com/office/powerpoint/2010/main" val="265267852"/>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29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5" grpId="0"/>
      <p:bldP spid="6" grpId="0"/>
    </p:bld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0">
          <a:blip r:embed="rId3"/>
          <a:srcRect/>
          <a:stretch>
            <a:fillRect/>
          </a:stretch>
        </a:blipFill>
        <a:effectLst/>
      </p:bgPr>
    </p:bg>
    <p:spTree>
      <p:nvGrpSpPr>
        <p:cNvPr id="1" name=""/>
        <p:cNvGrpSpPr/>
        <p:nvPr/>
      </p:nvGrpSpPr>
      <p:grpSpPr>
        <a:xfrm>
          <a:off x="0" y="0"/>
          <a:ext cx="0" cy="0"/>
          <a:chOff x="0" y="0"/>
          <a:chExt cx="0" cy="0"/>
        </a:xfrm>
      </p:grpSpPr>
      <p:sp>
        <p:nvSpPr>
          <p:cNvPr id="24578"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grpSp>
        <p:nvGrpSpPr>
          <p:cNvPr id="54" name="组合 53"/>
          <p:cNvGrpSpPr/>
          <p:nvPr/>
        </p:nvGrpSpPr>
        <p:grpSpPr>
          <a:xfrm>
            <a:off x="1927894" y="2062758"/>
            <a:ext cx="4413156" cy="3869010"/>
            <a:chOff x="1691680" y="9153"/>
            <a:chExt cx="5611320" cy="4919439"/>
          </a:xfrm>
        </p:grpSpPr>
        <p:pic>
          <p:nvPicPr>
            <p:cNvPr id="55" name="Picture 26" descr="iMac.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691680" y="9153"/>
              <a:ext cx="5611320" cy="4919439"/>
            </a:xfrm>
            <a:prstGeom prst="rect">
              <a:avLst/>
            </a:prstGeom>
          </p:spPr>
        </p:pic>
        <p:pic>
          <p:nvPicPr>
            <p:cNvPr id="56" name="图片 55"/>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2332586" y="670874"/>
              <a:ext cx="4362590" cy="2453956"/>
            </a:xfrm>
            <a:prstGeom prst="rect">
              <a:avLst/>
            </a:prstGeom>
          </p:spPr>
        </p:pic>
      </p:grpSp>
      <p:sp>
        <p:nvSpPr>
          <p:cNvPr id="76" name="TextBox 14"/>
          <p:cNvSpPr txBox="1"/>
          <p:nvPr/>
        </p:nvSpPr>
        <p:spPr>
          <a:xfrm>
            <a:off x="6367069" y="3233384"/>
            <a:ext cx="3704535" cy="2652586"/>
          </a:xfrm>
          <a:prstGeom prst="rect">
            <a:avLst/>
          </a:prstGeom>
          <a:noFill/>
        </p:spPr>
        <p:txBody>
          <a:bodyPr wrap="square" rtlCol="0">
            <a:spAutoFit/>
          </a:bodyPr>
          <a:lstStyle/>
          <a:p>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typesetting industry.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has been the industry's standard.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more.</a:t>
            </a:r>
          </a:p>
          <a:p>
            <a:pPr>
              <a:lnSpc>
                <a:spcPct val="150000"/>
              </a:lnSpc>
            </a:pP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typesetting industry.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has been the industry's standard.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more.</a:t>
            </a:r>
          </a:p>
          <a:p>
            <a:pPr>
              <a:lnSpc>
                <a:spcPct val="150000"/>
              </a:lnSpc>
            </a:pP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typesetting industry.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has been the industry's standard. </a:t>
            </a:r>
            <a:r>
              <a:rPr lang="en-US" altLang="zh-CN" sz="1050" dirty="0" err="1">
                <a:solidFill>
                  <a:schemeClr val="tx1">
                    <a:lumMod val="75000"/>
                    <a:lumOff val="25000"/>
                  </a:schemeClr>
                </a:solidFill>
              </a:rPr>
              <a:t>Lorem</a:t>
            </a:r>
            <a:r>
              <a:rPr lang="en-US" altLang="zh-CN" sz="1050" dirty="0">
                <a:solidFill>
                  <a:schemeClr val="tx1">
                    <a:lumMod val="75000"/>
                    <a:lumOff val="25000"/>
                  </a:schemeClr>
                </a:solidFill>
              </a:rPr>
              <a:t> </a:t>
            </a:r>
            <a:r>
              <a:rPr lang="en-US" altLang="zh-CN" sz="1050" dirty="0" err="1">
                <a:solidFill>
                  <a:schemeClr val="tx1">
                    <a:lumMod val="75000"/>
                    <a:lumOff val="25000"/>
                  </a:schemeClr>
                </a:solidFill>
              </a:rPr>
              <a:t>Ipsum</a:t>
            </a:r>
            <a:r>
              <a:rPr lang="en-US" altLang="zh-CN" sz="1050" dirty="0">
                <a:solidFill>
                  <a:schemeClr val="tx1">
                    <a:lumMod val="75000"/>
                    <a:lumOff val="25000"/>
                  </a:schemeClr>
                </a:solidFill>
              </a:rPr>
              <a:t> is simply dummy text of the printing and more.</a:t>
            </a:r>
          </a:p>
        </p:txBody>
      </p:sp>
      <p:sp>
        <p:nvSpPr>
          <p:cNvPr id="77" name="文本框 76"/>
          <p:cNvSpPr txBox="1"/>
          <p:nvPr/>
        </p:nvSpPr>
        <p:spPr>
          <a:xfrm>
            <a:off x="6367069" y="2583184"/>
            <a:ext cx="2489784"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solidFill>
                  <a:schemeClr val="tx1">
                    <a:lumMod val="75000"/>
                    <a:lumOff val="25000"/>
                  </a:schemeClr>
                </a:soli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pPr algn="l"/>
            <a:r>
              <a:rPr lang="en-US" altLang="zh-CN" dirty="0"/>
              <a:t>ADD YOUR TITLE </a:t>
            </a:r>
            <a:endParaRPr lang="zh-CN" altLang="en-US" dirty="0"/>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54"/>
                                        </p:tgtEl>
                                        <p:attrNameLst>
                                          <p:attrName>style.visibility</p:attrName>
                                        </p:attrNameLst>
                                      </p:cBhvr>
                                      <p:to>
                                        <p:strVal val="visible"/>
                                      </p:to>
                                    </p:set>
                                    <p:anim calcmode="lin" valueType="num">
                                      <p:cBhvr additive="base">
                                        <p:cTn id="7" dur="1000" fill="hold"/>
                                        <p:tgtEl>
                                          <p:spTgt spid="54"/>
                                        </p:tgtEl>
                                        <p:attrNameLst>
                                          <p:attrName>ppt_x</p:attrName>
                                        </p:attrNameLst>
                                      </p:cBhvr>
                                      <p:tavLst>
                                        <p:tav tm="0">
                                          <p:val>
                                            <p:strVal val="1+#ppt_w/2"/>
                                          </p:val>
                                        </p:tav>
                                        <p:tav tm="100000">
                                          <p:val>
                                            <p:strVal val="#ppt_x"/>
                                          </p:val>
                                        </p:tav>
                                      </p:tavLst>
                                    </p:anim>
                                    <p:anim calcmode="lin" valueType="num">
                                      <p:cBhvr additive="base">
                                        <p:cTn id="8" dur="1000" fill="hold"/>
                                        <p:tgtEl>
                                          <p:spTgt spid="54"/>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1" presetClass="entr" presetSubtype="0" fill="hold" grpId="0" nodeType="clickEffect">
                                  <p:stCondLst>
                                    <p:cond delay="0"/>
                                  </p:stCondLst>
                                  <p:iterate type="lt">
                                    <p:tmPct val="10000"/>
                                  </p:iterate>
                                  <p:childTnLst>
                                    <p:set>
                                      <p:cBhvr>
                                        <p:cTn id="12" dur="1" fill="hold">
                                          <p:stCondLst>
                                            <p:cond delay="0"/>
                                          </p:stCondLst>
                                        </p:cTn>
                                        <p:tgtEl>
                                          <p:spTgt spid="77"/>
                                        </p:tgtEl>
                                        <p:attrNameLst>
                                          <p:attrName>style.visibility</p:attrName>
                                        </p:attrNameLst>
                                      </p:cBhvr>
                                      <p:to>
                                        <p:strVal val="visible"/>
                                      </p:to>
                                    </p:set>
                                    <p:anim calcmode="lin" valueType="num">
                                      <p:cBhvr>
                                        <p:cTn id="13" dur="500" fill="hold"/>
                                        <p:tgtEl>
                                          <p:spTgt spid="77"/>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77"/>
                                        </p:tgtEl>
                                        <p:attrNameLst>
                                          <p:attrName>ppt_y</p:attrName>
                                        </p:attrNameLst>
                                      </p:cBhvr>
                                      <p:tavLst>
                                        <p:tav tm="0">
                                          <p:val>
                                            <p:strVal val="#ppt_y"/>
                                          </p:val>
                                        </p:tav>
                                        <p:tav tm="100000">
                                          <p:val>
                                            <p:strVal val="#ppt_y"/>
                                          </p:val>
                                        </p:tav>
                                      </p:tavLst>
                                    </p:anim>
                                    <p:anim calcmode="lin" valueType="num">
                                      <p:cBhvr>
                                        <p:cTn id="15" dur="500" fill="hold"/>
                                        <p:tgtEl>
                                          <p:spTgt spid="77"/>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77"/>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77"/>
                                        </p:tgtEl>
                                      </p:cBhvr>
                                    </p:animEffect>
                                  </p:childTnLst>
                                </p:cTn>
                              </p:par>
                            </p:childTnLst>
                          </p:cTn>
                        </p:par>
                        <p:par>
                          <p:cTn id="18" fill="hold">
                            <p:stCondLst>
                              <p:cond delay="1050"/>
                            </p:stCondLst>
                            <p:childTnLst>
                              <p:par>
                                <p:cTn id="19" presetID="16" presetClass="entr" presetSubtype="21" fill="hold" grpId="0" nodeType="afterEffect">
                                  <p:stCondLst>
                                    <p:cond delay="0"/>
                                  </p:stCondLst>
                                  <p:childTnLst>
                                    <p:set>
                                      <p:cBhvr>
                                        <p:cTn id="20" dur="1" fill="hold">
                                          <p:stCondLst>
                                            <p:cond delay="0"/>
                                          </p:stCondLst>
                                        </p:cTn>
                                        <p:tgtEl>
                                          <p:spTgt spid="76"/>
                                        </p:tgtEl>
                                        <p:attrNameLst>
                                          <p:attrName>style.visibility</p:attrName>
                                        </p:attrNameLst>
                                      </p:cBhvr>
                                      <p:to>
                                        <p:strVal val="visible"/>
                                      </p:to>
                                    </p:set>
                                    <p:animEffect transition="in" filter="barn(inVertical)">
                                      <p:cBhvr>
                                        <p:cTn id="21" dur="500"/>
                                        <p:tgtEl>
                                          <p:spTgt spid="7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p:bldP spid="77"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6" name="矩形 15"/>
          <p:cNvSpPr/>
          <p:nvPr/>
        </p:nvSpPr>
        <p:spPr>
          <a:xfrm>
            <a:off x="1962150" y="2181225"/>
            <a:ext cx="2057400" cy="3028950"/>
          </a:xfrm>
          <a:prstGeom prst="rect">
            <a:avLst/>
          </a:prstGeom>
          <a:blipFill dpi="0" rotWithShape="0">
            <a:blip r:embed="rId3"/>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4000500" y="2181225"/>
            <a:ext cx="2057400" cy="1514475"/>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000500" y="3695700"/>
            <a:ext cx="2057400" cy="1514475"/>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18"/>
          <p:cNvSpPr/>
          <p:nvPr/>
        </p:nvSpPr>
        <p:spPr>
          <a:xfrm>
            <a:off x="6057900" y="2181225"/>
            <a:ext cx="2057400" cy="3028950"/>
          </a:xfrm>
          <a:prstGeom prst="rect">
            <a:avLst/>
          </a:prstGeom>
          <a:blipFill dpi="0" rotWithShape="0">
            <a:blip r:embed="rId4"/>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8096250" y="2181225"/>
            <a:ext cx="2057400" cy="1514475"/>
          </a:xfrm>
          <a:prstGeom prst="rect">
            <a:avLst/>
          </a:prstGeom>
          <a:blipFill dpi="0" rotWithShape="0">
            <a:blip r:embed="rId5"/>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8096250" y="3695700"/>
            <a:ext cx="2057400" cy="1514475"/>
          </a:xfrm>
          <a:prstGeom prst="rect">
            <a:avLst/>
          </a:prstGeom>
          <a:blipFill dpi="0" rotWithShape="0">
            <a:blip r:embed="rId6"/>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21"/>
          <p:cNvSpPr txBox="1"/>
          <p:nvPr/>
        </p:nvSpPr>
        <p:spPr>
          <a:xfrm>
            <a:off x="4402060" y="2771775"/>
            <a:ext cx="1162499" cy="400110"/>
          </a:xfrm>
          <a:prstGeom prst="rect">
            <a:avLst/>
          </a:prstGeom>
          <a:noFill/>
        </p:spPr>
        <p:txBody>
          <a:bodyPr wrap="none" rtlCol="0">
            <a:spAutoFit/>
          </a:bodyPr>
          <a:lstStyle/>
          <a:p>
            <a:pPr algn="ctr"/>
            <a:r>
              <a:rPr lang="en-US" altLang="zh-CN" sz="2000" b="1" dirty="0">
                <a:solidFill>
                  <a:schemeClr val="bg1"/>
                </a:solidFill>
                <a:latin typeface="Agency FB" panose="020B0503020202020204" pitchFamily="34" charset="0"/>
              </a:rPr>
              <a:t>YOUR TITLE</a:t>
            </a:r>
            <a:endParaRPr lang="zh-CN" altLang="en-US" sz="2000" b="1" dirty="0">
              <a:solidFill>
                <a:schemeClr val="bg1"/>
              </a:solidFill>
              <a:latin typeface="Aharoni" panose="02010803020104030203" pitchFamily="2" charset="-79"/>
              <a:ea typeface="HOT-Ninja Std R" panose="02020400000000000000" pitchFamily="18" charset="-128"/>
              <a:cs typeface="Aharoni" panose="02010803020104030203" pitchFamily="2" charset="-79"/>
            </a:endParaRPr>
          </a:p>
        </p:txBody>
      </p:sp>
      <p:sp>
        <p:nvSpPr>
          <p:cNvPr id="23" name="矩形 22"/>
          <p:cNvSpPr/>
          <p:nvPr/>
        </p:nvSpPr>
        <p:spPr>
          <a:xfrm>
            <a:off x="4117547" y="3823990"/>
            <a:ext cx="1839701" cy="996619"/>
          </a:xfrm>
          <a:prstGeom prst="rect">
            <a:avLst/>
          </a:prstGeom>
          <a:noFill/>
        </p:spPr>
        <p:txBody>
          <a:bodyPr wrap="square">
            <a:spAutoFit/>
          </a:bodyPr>
          <a:lstStyle/>
          <a:p>
            <a:pPr marL="0" indent="0" algn="ctr" defTabSz="1450940" fontAlgn="auto">
              <a:lnSpc>
                <a:spcPct val="150000"/>
              </a:lnSpc>
              <a:spcBef>
                <a:spcPts val="0"/>
              </a:spcBef>
              <a:spcAft>
                <a:spcPts val="0"/>
              </a:spcAft>
              <a:buNone/>
              <a:defRPr/>
            </a:pPr>
            <a:r>
              <a:rPr lang="en-US" altLang="zh-CN" sz="800" dirty="0" err="1">
                <a:solidFill>
                  <a:schemeClr val="bg1"/>
                </a:solidFill>
              </a:rPr>
              <a:t>Lorem</a:t>
            </a:r>
            <a:r>
              <a:rPr lang="en-US" altLang="zh-CN" sz="800" dirty="0">
                <a:solidFill>
                  <a:schemeClr val="bg1"/>
                </a:solidFill>
              </a:rPr>
              <a:t> </a:t>
            </a:r>
            <a:r>
              <a:rPr lang="en-US" altLang="zh-CN" sz="800" dirty="0" err="1">
                <a:solidFill>
                  <a:schemeClr val="bg1"/>
                </a:solidFill>
              </a:rPr>
              <a:t>ipsum</a:t>
            </a:r>
            <a:r>
              <a:rPr lang="en-US" altLang="zh-CN" sz="800" dirty="0">
                <a:solidFill>
                  <a:schemeClr val="bg1"/>
                </a:solidFill>
              </a:rPr>
              <a:t> dolor sit </a:t>
            </a:r>
            <a:r>
              <a:rPr lang="en-US" altLang="zh-CN" sz="800" dirty="0" err="1">
                <a:solidFill>
                  <a:schemeClr val="bg1"/>
                </a:solidFill>
              </a:rPr>
              <a:t>amet</a:t>
            </a:r>
            <a:r>
              <a:rPr lang="en-US" altLang="zh-CN" sz="800" dirty="0">
                <a:solidFill>
                  <a:schemeClr val="bg1"/>
                </a:solidFill>
              </a:rPr>
              <a:t>, </a:t>
            </a:r>
            <a:r>
              <a:rPr lang="en-US" altLang="zh-CN" sz="800" dirty="0" err="1">
                <a:solidFill>
                  <a:schemeClr val="bg1"/>
                </a:solidFill>
              </a:rPr>
              <a:t>consectetur</a:t>
            </a:r>
            <a:r>
              <a:rPr lang="en-US" altLang="zh-CN" sz="800" dirty="0">
                <a:solidFill>
                  <a:schemeClr val="bg1"/>
                </a:solidFill>
              </a:rPr>
              <a:t> </a:t>
            </a:r>
            <a:r>
              <a:rPr lang="en-US" altLang="zh-CN" sz="800" dirty="0" err="1">
                <a:solidFill>
                  <a:schemeClr val="bg1"/>
                </a:solidFill>
              </a:rPr>
              <a:t>adipisicing</a:t>
            </a:r>
            <a:r>
              <a:rPr lang="en-US" altLang="zh-CN" sz="800" dirty="0">
                <a:solidFill>
                  <a:schemeClr val="bg1"/>
                </a:solidFill>
              </a:rPr>
              <a:t> </a:t>
            </a:r>
            <a:r>
              <a:rPr lang="en-US" altLang="zh-CN" sz="800" dirty="0" err="1">
                <a:solidFill>
                  <a:schemeClr val="bg1"/>
                </a:solidFill>
              </a:rPr>
              <a:t>elit</a:t>
            </a:r>
            <a:r>
              <a:rPr lang="en-US" altLang="zh-CN" sz="800" dirty="0">
                <a:solidFill>
                  <a:schemeClr val="bg1"/>
                </a:solidFill>
              </a:rPr>
              <a:t>, </a:t>
            </a:r>
            <a:r>
              <a:rPr lang="en-US" altLang="zh-CN" sz="800" dirty="0" err="1">
                <a:solidFill>
                  <a:schemeClr val="bg1"/>
                </a:solidFill>
              </a:rPr>
              <a:t>sed</a:t>
            </a:r>
            <a:r>
              <a:rPr lang="en-US" altLang="zh-CN" sz="800" dirty="0">
                <a:solidFill>
                  <a:schemeClr val="bg1"/>
                </a:solidFill>
              </a:rPr>
              <a:t> do </a:t>
            </a:r>
            <a:r>
              <a:rPr lang="en-US" altLang="zh-CN" sz="800" dirty="0" err="1">
                <a:solidFill>
                  <a:schemeClr val="bg1"/>
                </a:solidFill>
              </a:rPr>
              <a:t>eiusmod</a:t>
            </a:r>
            <a:r>
              <a:rPr lang="en-US" altLang="zh-CN" sz="800" dirty="0">
                <a:solidFill>
                  <a:schemeClr val="bg1"/>
                </a:solidFill>
              </a:rPr>
              <a:t> </a:t>
            </a:r>
            <a:r>
              <a:rPr lang="en-US" altLang="zh-CN" sz="800" dirty="0" err="1">
                <a:solidFill>
                  <a:schemeClr val="bg1"/>
                </a:solidFill>
              </a:rPr>
              <a:t>tempor</a:t>
            </a:r>
            <a:r>
              <a:rPr lang="en-US" altLang="zh-CN" sz="800" dirty="0">
                <a:solidFill>
                  <a:schemeClr val="bg1"/>
                </a:solidFill>
              </a:rPr>
              <a:t> </a:t>
            </a:r>
            <a:r>
              <a:rPr lang="en-US" altLang="zh-CN" sz="800" dirty="0" err="1">
                <a:solidFill>
                  <a:schemeClr val="bg1"/>
                </a:solidFill>
              </a:rPr>
              <a:t>incididunt</a:t>
            </a:r>
            <a:r>
              <a:rPr lang="en-US" altLang="zh-CN" sz="800" dirty="0">
                <a:solidFill>
                  <a:schemeClr val="bg1"/>
                </a:solidFill>
              </a:rPr>
              <a:t> </a:t>
            </a:r>
            <a:r>
              <a:rPr lang="en-US" altLang="zh-CN" sz="800" dirty="0" err="1">
                <a:solidFill>
                  <a:schemeClr val="bg1"/>
                </a:solidFill>
              </a:rPr>
              <a:t>ut</a:t>
            </a:r>
            <a:r>
              <a:rPr lang="en-US" altLang="zh-CN" sz="800" dirty="0">
                <a:solidFill>
                  <a:schemeClr val="bg1"/>
                </a:solidFill>
              </a:rPr>
              <a:t> </a:t>
            </a:r>
            <a:r>
              <a:rPr lang="en-US" altLang="zh-CN" sz="800" dirty="0" err="1">
                <a:solidFill>
                  <a:schemeClr val="bg1"/>
                </a:solidFill>
              </a:rPr>
              <a:t>labore</a:t>
            </a:r>
            <a:r>
              <a:rPr lang="en-US" altLang="zh-CN" sz="800" dirty="0">
                <a:solidFill>
                  <a:schemeClr val="bg1"/>
                </a:solidFill>
              </a:rPr>
              <a:t> et </a:t>
            </a:r>
            <a:r>
              <a:rPr lang="en-US" altLang="zh-CN" sz="800" dirty="0" err="1">
                <a:solidFill>
                  <a:schemeClr val="bg1"/>
                </a:solidFill>
              </a:rPr>
              <a:t>dolore</a:t>
            </a:r>
            <a:r>
              <a:rPr lang="en-US" altLang="zh-CN" sz="800" dirty="0">
                <a:solidFill>
                  <a:schemeClr val="bg1"/>
                </a:solidFill>
              </a:rPr>
              <a:t> magna </a:t>
            </a:r>
            <a:r>
              <a:rPr lang="en-US" altLang="zh-CN" sz="800" dirty="0" err="1">
                <a:solidFill>
                  <a:schemeClr val="bg1"/>
                </a:solidFill>
              </a:rPr>
              <a:t>aliqua</a:t>
            </a:r>
            <a:r>
              <a:rPr lang="en-US" altLang="zh-CN" sz="800" dirty="0">
                <a:solidFill>
                  <a:schemeClr val="bg1"/>
                </a:solidFill>
              </a:rPr>
              <a:t>. </a:t>
            </a:r>
            <a:r>
              <a:rPr lang="en-US" altLang="zh-CN" sz="800" dirty="0" err="1">
                <a:solidFill>
                  <a:schemeClr val="bg1"/>
                </a:solidFill>
              </a:rPr>
              <a:t>Ut</a:t>
            </a:r>
            <a:r>
              <a:rPr lang="en-US" altLang="zh-CN" sz="800" dirty="0">
                <a:solidFill>
                  <a:schemeClr val="bg1"/>
                </a:solidFill>
              </a:rPr>
              <a:t> </a:t>
            </a:r>
            <a:r>
              <a:rPr lang="en-US" altLang="zh-CN" sz="800" dirty="0" err="1">
                <a:solidFill>
                  <a:schemeClr val="bg1"/>
                </a:solidFill>
              </a:rPr>
              <a:t>enim</a:t>
            </a:r>
            <a:r>
              <a:rPr lang="en-US" altLang="zh-CN" sz="800" dirty="0">
                <a:solidFill>
                  <a:schemeClr val="bg1"/>
                </a:solidFill>
              </a:rPr>
              <a:t> ad minim </a:t>
            </a:r>
            <a:r>
              <a:rPr lang="en-US" altLang="zh-CN" sz="800" dirty="0" err="1">
                <a:solidFill>
                  <a:schemeClr val="bg1"/>
                </a:solidFill>
              </a:rPr>
              <a:t>veniam</a:t>
            </a:r>
            <a:endParaRPr lang="en-US" altLang="zh-CN" sz="800" dirty="0">
              <a:solidFill>
                <a:schemeClr val="bg1"/>
              </a:solidFill>
              <a:cs typeface="Arial" pitchFamily="34" charset="0"/>
            </a:endParaRPr>
          </a:p>
        </p:txBody>
      </p:sp>
    </p:spTree>
    <p:extLst>
      <p:ext uri="{BB962C8B-B14F-4D97-AF65-F5344CB8AC3E}">
        <p14:creationId xmlns:p14="http://schemas.microsoft.com/office/powerpoint/2010/main" val="281591298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500" fill="hold"/>
                                        <p:tgtEl>
                                          <p:spTgt spid="16"/>
                                        </p:tgtEl>
                                        <p:attrNameLst>
                                          <p:attrName>ppt_w</p:attrName>
                                        </p:attrNameLst>
                                      </p:cBhvr>
                                      <p:tavLst>
                                        <p:tav tm="0">
                                          <p:val>
                                            <p:fltVal val="0"/>
                                          </p:val>
                                        </p:tav>
                                        <p:tav tm="100000">
                                          <p:val>
                                            <p:strVal val="#ppt_w"/>
                                          </p:val>
                                        </p:tav>
                                      </p:tavLst>
                                    </p:anim>
                                    <p:anim calcmode="lin" valueType="num">
                                      <p:cBhvr>
                                        <p:cTn id="8" dur="500" fill="hold"/>
                                        <p:tgtEl>
                                          <p:spTgt spid="16"/>
                                        </p:tgtEl>
                                        <p:attrNameLst>
                                          <p:attrName>ppt_h</p:attrName>
                                        </p:attrNameLst>
                                      </p:cBhvr>
                                      <p:tavLst>
                                        <p:tav tm="0">
                                          <p:val>
                                            <p:fltVal val="0"/>
                                          </p:val>
                                        </p:tav>
                                        <p:tav tm="100000">
                                          <p:val>
                                            <p:strVal val="#ppt_h"/>
                                          </p:val>
                                        </p:tav>
                                      </p:tavLst>
                                    </p:anim>
                                    <p:animEffect transition="in" filter="fade">
                                      <p:cBhvr>
                                        <p:cTn id="9" dur="500"/>
                                        <p:tgtEl>
                                          <p:spTgt spid="16"/>
                                        </p:tgtEl>
                                      </p:cBhvr>
                                    </p:animEffect>
                                  </p:childTnLst>
                                </p:cTn>
                              </p:par>
                              <p:par>
                                <p:cTn id="10" presetID="53" presetClass="entr" presetSubtype="16" fill="hold" grpId="0" nodeType="withEffect">
                                  <p:stCondLst>
                                    <p:cond delay="10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200"/>
                                  </p:stCondLst>
                                  <p:childTnLst>
                                    <p:set>
                                      <p:cBhvr>
                                        <p:cTn id="16" dur="1" fill="hold">
                                          <p:stCondLst>
                                            <p:cond delay="0"/>
                                          </p:stCondLst>
                                        </p:cTn>
                                        <p:tgtEl>
                                          <p:spTgt spid="18"/>
                                        </p:tgtEl>
                                        <p:attrNameLst>
                                          <p:attrName>style.visibility</p:attrName>
                                        </p:attrNameLst>
                                      </p:cBhvr>
                                      <p:to>
                                        <p:strVal val="visible"/>
                                      </p:to>
                                    </p:set>
                                    <p:anim calcmode="lin" valueType="num">
                                      <p:cBhvr>
                                        <p:cTn id="17" dur="500" fill="hold"/>
                                        <p:tgtEl>
                                          <p:spTgt spid="18"/>
                                        </p:tgtEl>
                                        <p:attrNameLst>
                                          <p:attrName>ppt_w</p:attrName>
                                        </p:attrNameLst>
                                      </p:cBhvr>
                                      <p:tavLst>
                                        <p:tav tm="0">
                                          <p:val>
                                            <p:fltVal val="0"/>
                                          </p:val>
                                        </p:tav>
                                        <p:tav tm="100000">
                                          <p:val>
                                            <p:strVal val="#ppt_w"/>
                                          </p:val>
                                        </p:tav>
                                      </p:tavLst>
                                    </p:anim>
                                    <p:anim calcmode="lin" valueType="num">
                                      <p:cBhvr>
                                        <p:cTn id="18" dur="500" fill="hold"/>
                                        <p:tgtEl>
                                          <p:spTgt spid="18"/>
                                        </p:tgtEl>
                                        <p:attrNameLst>
                                          <p:attrName>ppt_h</p:attrName>
                                        </p:attrNameLst>
                                      </p:cBhvr>
                                      <p:tavLst>
                                        <p:tav tm="0">
                                          <p:val>
                                            <p:fltVal val="0"/>
                                          </p:val>
                                        </p:tav>
                                        <p:tav tm="100000">
                                          <p:val>
                                            <p:strVal val="#ppt_h"/>
                                          </p:val>
                                        </p:tav>
                                      </p:tavLst>
                                    </p:anim>
                                    <p:animEffect transition="in" filter="fade">
                                      <p:cBhvr>
                                        <p:cTn id="19" dur="500"/>
                                        <p:tgtEl>
                                          <p:spTgt spid="18"/>
                                        </p:tgtEl>
                                      </p:cBhvr>
                                    </p:animEffect>
                                  </p:childTnLst>
                                </p:cTn>
                              </p:par>
                              <p:par>
                                <p:cTn id="20" presetID="53" presetClass="entr" presetSubtype="16" fill="hold" grpId="0" nodeType="withEffect">
                                  <p:stCondLst>
                                    <p:cond delay="300"/>
                                  </p:stCondLst>
                                  <p:childTnLst>
                                    <p:set>
                                      <p:cBhvr>
                                        <p:cTn id="21" dur="1" fill="hold">
                                          <p:stCondLst>
                                            <p:cond delay="0"/>
                                          </p:stCondLst>
                                        </p:cTn>
                                        <p:tgtEl>
                                          <p:spTgt spid="19"/>
                                        </p:tgtEl>
                                        <p:attrNameLst>
                                          <p:attrName>style.visibility</p:attrName>
                                        </p:attrNameLst>
                                      </p:cBhvr>
                                      <p:to>
                                        <p:strVal val="visible"/>
                                      </p:to>
                                    </p:set>
                                    <p:anim calcmode="lin" valueType="num">
                                      <p:cBhvr>
                                        <p:cTn id="22" dur="500" fill="hold"/>
                                        <p:tgtEl>
                                          <p:spTgt spid="19"/>
                                        </p:tgtEl>
                                        <p:attrNameLst>
                                          <p:attrName>ppt_w</p:attrName>
                                        </p:attrNameLst>
                                      </p:cBhvr>
                                      <p:tavLst>
                                        <p:tav tm="0">
                                          <p:val>
                                            <p:fltVal val="0"/>
                                          </p:val>
                                        </p:tav>
                                        <p:tav tm="100000">
                                          <p:val>
                                            <p:strVal val="#ppt_w"/>
                                          </p:val>
                                        </p:tav>
                                      </p:tavLst>
                                    </p:anim>
                                    <p:anim calcmode="lin" valueType="num">
                                      <p:cBhvr>
                                        <p:cTn id="23" dur="500" fill="hold"/>
                                        <p:tgtEl>
                                          <p:spTgt spid="19"/>
                                        </p:tgtEl>
                                        <p:attrNameLst>
                                          <p:attrName>ppt_h</p:attrName>
                                        </p:attrNameLst>
                                      </p:cBhvr>
                                      <p:tavLst>
                                        <p:tav tm="0">
                                          <p:val>
                                            <p:fltVal val="0"/>
                                          </p:val>
                                        </p:tav>
                                        <p:tav tm="100000">
                                          <p:val>
                                            <p:strVal val="#ppt_h"/>
                                          </p:val>
                                        </p:tav>
                                      </p:tavLst>
                                    </p:anim>
                                    <p:animEffect transition="in" filter="fade">
                                      <p:cBhvr>
                                        <p:cTn id="24" dur="500"/>
                                        <p:tgtEl>
                                          <p:spTgt spid="19"/>
                                        </p:tgtEl>
                                      </p:cBhvr>
                                    </p:animEffect>
                                  </p:childTnLst>
                                </p:cTn>
                              </p:par>
                              <p:par>
                                <p:cTn id="25" presetID="53" presetClass="entr" presetSubtype="16" fill="hold" grpId="0" nodeType="withEffect">
                                  <p:stCondLst>
                                    <p:cond delay="400"/>
                                  </p:stCondLst>
                                  <p:childTnLst>
                                    <p:set>
                                      <p:cBhvr>
                                        <p:cTn id="26" dur="1" fill="hold">
                                          <p:stCondLst>
                                            <p:cond delay="0"/>
                                          </p:stCondLst>
                                        </p:cTn>
                                        <p:tgtEl>
                                          <p:spTgt spid="20"/>
                                        </p:tgtEl>
                                        <p:attrNameLst>
                                          <p:attrName>style.visibility</p:attrName>
                                        </p:attrNameLst>
                                      </p:cBhvr>
                                      <p:to>
                                        <p:strVal val="visible"/>
                                      </p:to>
                                    </p:set>
                                    <p:anim calcmode="lin" valueType="num">
                                      <p:cBhvr>
                                        <p:cTn id="27" dur="500" fill="hold"/>
                                        <p:tgtEl>
                                          <p:spTgt spid="20"/>
                                        </p:tgtEl>
                                        <p:attrNameLst>
                                          <p:attrName>ppt_w</p:attrName>
                                        </p:attrNameLst>
                                      </p:cBhvr>
                                      <p:tavLst>
                                        <p:tav tm="0">
                                          <p:val>
                                            <p:fltVal val="0"/>
                                          </p:val>
                                        </p:tav>
                                        <p:tav tm="100000">
                                          <p:val>
                                            <p:strVal val="#ppt_w"/>
                                          </p:val>
                                        </p:tav>
                                      </p:tavLst>
                                    </p:anim>
                                    <p:anim calcmode="lin" valueType="num">
                                      <p:cBhvr>
                                        <p:cTn id="28" dur="500" fill="hold"/>
                                        <p:tgtEl>
                                          <p:spTgt spid="20"/>
                                        </p:tgtEl>
                                        <p:attrNameLst>
                                          <p:attrName>ppt_h</p:attrName>
                                        </p:attrNameLst>
                                      </p:cBhvr>
                                      <p:tavLst>
                                        <p:tav tm="0">
                                          <p:val>
                                            <p:fltVal val="0"/>
                                          </p:val>
                                        </p:tav>
                                        <p:tav tm="100000">
                                          <p:val>
                                            <p:strVal val="#ppt_h"/>
                                          </p:val>
                                        </p:tav>
                                      </p:tavLst>
                                    </p:anim>
                                    <p:animEffect transition="in" filter="fade">
                                      <p:cBhvr>
                                        <p:cTn id="29" dur="500"/>
                                        <p:tgtEl>
                                          <p:spTgt spid="20"/>
                                        </p:tgtEl>
                                      </p:cBhvr>
                                    </p:animEffect>
                                  </p:childTnLst>
                                </p:cTn>
                              </p:par>
                              <p:par>
                                <p:cTn id="30" presetID="53" presetClass="entr" presetSubtype="16" fill="hold" grpId="0" nodeType="withEffect">
                                  <p:stCondLst>
                                    <p:cond delay="500"/>
                                  </p:stCondLst>
                                  <p:childTnLst>
                                    <p:set>
                                      <p:cBhvr>
                                        <p:cTn id="31" dur="1" fill="hold">
                                          <p:stCondLst>
                                            <p:cond delay="0"/>
                                          </p:stCondLst>
                                        </p:cTn>
                                        <p:tgtEl>
                                          <p:spTgt spid="21"/>
                                        </p:tgtEl>
                                        <p:attrNameLst>
                                          <p:attrName>style.visibility</p:attrName>
                                        </p:attrNameLst>
                                      </p:cBhvr>
                                      <p:to>
                                        <p:strVal val="visible"/>
                                      </p:to>
                                    </p:set>
                                    <p:anim calcmode="lin" valueType="num">
                                      <p:cBhvr>
                                        <p:cTn id="32" dur="500" fill="hold"/>
                                        <p:tgtEl>
                                          <p:spTgt spid="21"/>
                                        </p:tgtEl>
                                        <p:attrNameLst>
                                          <p:attrName>ppt_w</p:attrName>
                                        </p:attrNameLst>
                                      </p:cBhvr>
                                      <p:tavLst>
                                        <p:tav tm="0">
                                          <p:val>
                                            <p:fltVal val="0"/>
                                          </p:val>
                                        </p:tav>
                                        <p:tav tm="100000">
                                          <p:val>
                                            <p:strVal val="#ppt_w"/>
                                          </p:val>
                                        </p:tav>
                                      </p:tavLst>
                                    </p:anim>
                                    <p:anim calcmode="lin" valueType="num">
                                      <p:cBhvr>
                                        <p:cTn id="33" dur="500" fill="hold"/>
                                        <p:tgtEl>
                                          <p:spTgt spid="21"/>
                                        </p:tgtEl>
                                        <p:attrNameLst>
                                          <p:attrName>ppt_h</p:attrName>
                                        </p:attrNameLst>
                                      </p:cBhvr>
                                      <p:tavLst>
                                        <p:tav tm="0">
                                          <p:val>
                                            <p:fltVal val="0"/>
                                          </p:val>
                                        </p:tav>
                                        <p:tav tm="100000">
                                          <p:val>
                                            <p:strVal val="#ppt_h"/>
                                          </p:val>
                                        </p:tav>
                                      </p:tavLst>
                                    </p:anim>
                                    <p:animEffect transition="in" filter="fade">
                                      <p:cBhvr>
                                        <p:cTn id="34" dur="500"/>
                                        <p:tgtEl>
                                          <p:spTgt spid="21"/>
                                        </p:tgtEl>
                                      </p:cBhvr>
                                    </p:animEffect>
                                  </p:childTnLst>
                                </p:cTn>
                              </p:par>
                            </p:childTnLst>
                          </p:cTn>
                        </p:par>
                        <p:par>
                          <p:cTn id="35" fill="hold">
                            <p:stCondLst>
                              <p:cond delay="1000"/>
                            </p:stCondLst>
                            <p:childTnLst>
                              <p:par>
                                <p:cTn id="36" presetID="2" presetClass="entr" presetSubtype="2" fill="hold" grpId="0" nodeType="afterEffect">
                                  <p:stCondLst>
                                    <p:cond delay="0"/>
                                  </p:stCondLst>
                                  <p:childTnLst>
                                    <p:set>
                                      <p:cBhvr>
                                        <p:cTn id="37" dur="1" fill="hold">
                                          <p:stCondLst>
                                            <p:cond delay="0"/>
                                          </p:stCondLst>
                                        </p:cTn>
                                        <p:tgtEl>
                                          <p:spTgt spid="22"/>
                                        </p:tgtEl>
                                        <p:attrNameLst>
                                          <p:attrName>style.visibility</p:attrName>
                                        </p:attrNameLst>
                                      </p:cBhvr>
                                      <p:to>
                                        <p:strVal val="visible"/>
                                      </p:to>
                                    </p:set>
                                    <p:anim calcmode="lin" valueType="num">
                                      <p:cBhvr additive="base">
                                        <p:cTn id="38" dur="500" fill="hold"/>
                                        <p:tgtEl>
                                          <p:spTgt spid="22"/>
                                        </p:tgtEl>
                                        <p:attrNameLst>
                                          <p:attrName>ppt_x</p:attrName>
                                        </p:attrNameLst>
                                      </p:cBhvr>
                                      <p:tavLst>
                                        <p:tav tm="0">
                                          <p:val>
                                            <p:strVal val="1+#ppt_w/2"/>
                                          </p:val>
                                        </p:tav>
                                        <p:tav tm="100000">
                                          <p:val>
                                            <p:strVal val="#ppt_x"/>
                                          </p:val>
                                        </p:tav>
                                      </p:tavLst>
                                    </p:anim>
                                    <p:anim calcmode="lin" valueType="num">
                                      <p:cBhvr additive="base">
                                        <p:cTn id="39" dur="500" fill="hold"/>
                                        <p:tgtEl>
                                          <p:spTgt spid="22"/>
                                        </p:tgtEl>
                                        <p:attrNameLst>
                                          <p:attrName>ppt_y</p:attrName>
                                        </p:attrNameLst>
                                      </p:cBhvr>
                                      <p:tavLst>
                                        <p:tav tm="0">
                                          <p:val>
                                            <p:strVal val="#ppt_y"/>
                                          </p:val>
                                        </p:tav>
                                        <p:tav tm="100000">
                                          <p:val>
                                            <p:strVal val="#ppt_y"/>
                                          </p:val>
                                        </p:tav>
                                      </p:tavLst>
                                    </p:anim>
                                  </p:childTnLst>
                                </p:cTn>
                              </p:par>
                            </p:childTnLst>
                          </p:cTn>
                        </p:par>
                        <p:par>
                          <p:cTn id="40" fill="hold">
                            <p:stCondLst>
                              <p:cond delay="1500"/>
                            </p:stCondLst>
                            <p:childTnLst>
                              <p:par>
                                <p:cTn id="41" presetID="10" presetClass="entr" presetSubtype="0" fill="hold" grpId="0" nodeType="afterEffect">
                                  <p:stCondLst>
                                    <p:cond delay="0"/>
                                  </p:stCondLst>
                                  <p:iterate type="wd">
                                    <p:tmPct val="10000"/>
                                  </p:iterate>
                                  <p:childTnLst>
                                    <p:set>
                                      <p:cBhvr>
                                        <p:cTn id="42" dur="1" fill="hold">
                                          <p:stCondLst>
                                            <p:cond delay="0"/>
                                          </p:stCondLst>
                                        </p:cTn>
                                        <p:tgtEl>
                                          <p:spTgt spid="23"/>
                                        </p:tgtEl>
                                        <p:attrNameLst>
                                          <p:attrName>style.visibility</p:attrName>
                                        </p:attrNameLst>
                                      </p:cBhvr>
                                      <p:to>
                                        <p:strVal val="visible"/>
                                      </p:to>
                                    </p:set>
                                    <p:animEffect transition="in" filter="fade">
                                      <p:cBhvr>
                                        <p:cTn id="43" dur="10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17" grpId="0" animBg="1"/>
      <p:bldP spid="18" grpId="0" animBg="1"/>
      <p:bldP spid="19" grpId="0" animBg="1"/>
      <p:bldP spid="20" grpId="0" animBg="1"/>
      <p:bldP spid="21" grpId="0" animBg="1"/>
      <p:bldP spid="22" grpId="0"/>
      <p:bldP spid="23"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7" name="Freeform 48"/>
          <p:cNvSpPr>
            <a:spLocks noEditPoints="1"/>
          </p:cNvSpPr>
          <p:nvPr/>
        </p:nvSpPr>
        <p:spPr bwMode="auto">
          <a:xfrm>
            <a:off x="4648320" y="3225203"/>
            <a:ext cx="2774691" cy="2774691"/>
          </a:xfrm>
          <a:custGeom>
            <a:avLst/>
            <a:gdLst>
              <a:gd name="T0" fmla="*/ 556 w 1252"/>
              <a:gd name="T1" fmla="*/ 1248 h 1252"/>
              <a:gd name="T2" fmla="*/ 375 w 1252"/>
              <a:gd name="T3" fmla="*/ 1200 h 1252"/>
              <a:gd name="T4" fmla="*/ 255 w 1252"/>
              <a:gd name="T5" fmla="*/ 1130 h 1252"/>
              <a:gd name="T6" fmla="*/ 122 w 1252"/>
              <a:gd name="T7" fmla="*/ 998 h 1252"/>
              <a:gd name="T8" fmla="*/ 52 w 1252"/>
              <a:gd name="T9" fmla="*/ 877 h 1252"/>
              <a:gd name="T10" fmla="*/ 4 w 1252"/>
              <a:gd name="T11" fmla="*/ 696 h 1252"/>
              <a:gd name="T12" fmla="*/ 4 w 1252"/>
              <a:gd name="T13" fmla="*/ 560 h 1252"/>
              <a:gd name="T14" fmla="*/ 137 w 1252"/>
              <a:gd name="T15" fmla="*/ 458 h 1252"/>
              <a:gd name="T16" fmla="*/ 120 w 1252"/>
              <a:gd name="T17" fmla="*/ 257 h 1252"/>
              <a:gd name="T18" fmla="*/ 287 w 1252"/>
              <a:gd name="T19" fmla="*/ 236 h 1252"/>
              <a:gd name="T20" fmla="*/ 372 w 1252"/>
              <a:gd name="T21" fmla="*/ 54 h 1252"/>
              <a:gd name="T22" fmla="*/ 528 w 1252"/>
              <a:gd name="T23" fmla="*/ 119 h 1252"/>
              <a:gd name="T24" fmla="*/ 626 w 1252"/>
              <a:gd name="T25" fmla="*/ 0 h 1252"/>
              <a:gd name="T26" fmla="*/ 724 w 1252"/>
              <a:gd name="T27" fmla="*/ 119 h 1252"/>
              <a:gd name="T28" fmla="*/ 879 w 1252"/>
              <a:gd name="T29" fmla="*/ 54 h 1252"/>
              <a:gd name="T30" fmla="*/ 965 w 1252"/>
              <a:gd name="T31" fmla="*/ 236 h 1252"/>
              <a:gd name="T32" fmla="*/ 1132 w 1252"/>
              <a:gd name="T33" fmla="*/ 257 h 1252"/>
              <a:gd name="T34" fmla="*/ 1115 w 1252"/>
              <a:gd name="T35" fmla="*/ 458 h 1252"/>
              <a:gd name="T36" fmla="*/ 1248 w 1252"/>
              <a:gd name="T37" fmla="*/ 560 h 1252"/>
              <a:gd name="T38" fmla="*/ 1248 w 1252"/>
              <a:gd name="T39" fmla="*/ 696 h 1252"/>
              <a:gd name="T40" fmla="*/ 1200 w 1252"/>
              <a:gd name="T41" fmla="*/ 877 h 1252"/>
              <a:gd name="T42" fmla="*/ 1130 w 1252"/>
              <a:gd name="T43" fmla="*/ 998 h 1252"/>
              <a:gd name="T44" fmla="*/ 997 w 1252"/>
              <a:gd name="T45" fmla="*/ 1130 h 1252"/>
              <a:gd name="T46" fmla="*/ 877 w 1252"/>
              <a:gd name="T47" fmla="*/ 1200 h 1252"/>
              <a:gd name="T48" fmla="*/ 696 w 1252"/>
              <a:gd name="T49" fmla="*/ 1248 h 1252"/>
              <a:gd name="T50" fmla="*/ 563 w 1252"/>
              <a:gd name="T51" fmla="*/ 1241 h 1252"/>
              <a:gd name="T52" fmla="*/ 717 w 1252"/>
              <a:gd name="T53" fmla="*/ 1126 h 1252"/>
              <a:gd name="T54" fmla="*/ 797 w 1252"/>
              <a:gd name="T55" fmla="*/ 1105 h 1252"/>
              <a:gd name="T56" fmla="*/ 955 w 1252"/>
              <a:gd name="T57" fmla="*/ 1014 h 1252"/>
              <a:gd name="T58" fmla="*/ 1013 w 1252"/>
              <a:gd name="T59" fmla="*/ 955 h 1252"/>
              <a:gd name="T60" fmla="*/ 1105 w 1252"/>
              <a:gd name="T61" fmla="*/ 797 h 1252"/>
              <a:gd name="T62" fmla="*/ 1126 w 1252"/>
              <a:gd name="T63" fmla="*/ 718 h 1252"/>
              <a:gd name="T64" fmla="*/ 1240 w 1252"/>
              <a:gd name="T65" fmla="*/ 563 h 1252"/>
              <a:gd name="T66" fmla="*/ 1106 w 1252"/>
              <a:gd name="T67" fmla="*/ 458 h 1252"/>
              <a:gd name="T68" fmla="*/ 1127 w 1252"/>
              <a:gd name="T69" fmla="*/ 265 h 1252"/>
              <a:gd name="T70" fmla="*/ 957 w 1252"/>
              <a:gd name="T71" fmla="*/ 241 h 1252"/>
              <a:gd name="T72" fmla="*/ 879 w 1252"/>
              <a:gd name="T73" fmla="*/ 63 h 1252"/>
              <a:gd name="T74" fmla="*/ 720 w 1252"/>
              <a:gd name="T75" fmla="*/ 127 h 1252"/>
              <a:gd name="T76" fmla="*/ 626 w 1252"/>
              <a:gd name="T77" fmla="*/ 9 h 1252"/>
              <a:gd name="T78" fmla="*/ 532 w 1252"/>
              <a:gd name="T79" fmla="*/ 127 h 1252"/>
              <a:gd name="T80" fmla="*/ 373 w 1252"/>
              <a:gd name="T81" fmla="*/ 63 h 1252"/>
              <a:gd name="T82" fmla="*/ 295 w 1252"/>
              <a:gd name="T83" fmla="*/ 241 h 1252"/>
              <a:gd name="T84" fmla="*/ 125 w 1252"/>
              <a:gd name="T85" fmla="*/ 265 h 1252"/>
              <a:gd name="T86" fmla="*/ 146 w 1252"/>
              <a:gd name="T87" fmla="*/ 458 h 1252"/>
              <a:gd name="T88" fmla="*/ 12 w 1252"/>
              <a:gd name="T89" fmla="*/ 563 h 1252"/>
              <a:gd name="T90" fmla="*/ 126 w 1252"/>
              <a:gd name="T91" fmla="*/ 718 h 1252"/>
              <a:gd name="T92" fmla="*/ 147 w 1252"/>
              <a:gd name="T93" fmla="*/ 797 h 1252"/>
              <a:gd name="T94" fmla="*/ 239 w 1252"/>
              <a:gd name="T95" fmla="*/ 955 h 1252"/>
              <a:gd name="T96" fmla="*/ 297 w 1252"/>
              <a:gd name="T97" fmla="*/ 1014 h 1252"/>
              <a:gd name="T98" fmla="*/ 455 w 1252"/>
              <a:gd name="T99" fmla="*/ 1105 h 1252"/>
              <a:gd name="T100" fmla="*/ 535 w 1252"/>
              <a:gd name="T101" fmla="*/ 1126 h 1252"/>
              <a:gd name="T102" fmla="*/ 288 w 1252"/>
              <a:gd name="T103" fmla="*/ 964 h 1252"/>
              <a:gd name="T104" fmla="*/ 626 w 1252"/>
              <a:gd name="T105" fmla="*/ 148 h 1252"/>
              <a:gd name="T106" fmla="*/ 964 w 1252"/>
              <a:gd name="T107" fmla="*/ 964 h 1252"/>
              <a:gd name="T108" fmla="*/ 157 w 1252"/>
              <a:gd name="T109" fmla="*/ 626 h 1252"/>
              <a:gd name="T110" fmla="*/ 626 w 1252"/>
              <a:gd name="T111" fmla="*/ 157 h 12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1252" h="1252">
                <a:moveTo>
                  <a:pt x="626" y="1252"/>
                </a:moveTo>
                <a:cubicBezTo>
                  <a:pt x="604" y="1252"/>
                  <a:pt x="581" y="1251"/>
                  <a:pt x="559" y="1249"/>
                </a:cubicBezTo>
                <a:cubicBezTo>
                  <a:pt x="556" y="1248"/>
                  <a:pt x="556" y="1248"/>
                  <a:pt x="556" y="1248"/>
                </a:cubicBezTo>
                <a:cubicBezTo>
                  <a:pt x="528" y="1134"/>
                  <a:pt x="528" y="1134"/>
                  <a:pt x="528" y="1134"/>
                </a:cubicBezTo>
                <a:cubicBezTo>
                  <a:pt x="504" y="1129"/>
                  <a:pt x="480" y="1123"/>
                  <a:pt x="458" y="1115"/>
                </a:cubicBezTo>
                <a:cubicBezTo>
                  <a:pt x="375" y="1200"/>
                  <a:pt x="375" y="1200"/>
                  <a:pt x="375" y="1200"/>
                </a:cubicBezTo>
                <a:cubicBezTo>
                  <a:pt x="372" y="1199"/>
                  <a:pt x="372" y="1199"/>
                  <a:pt x="372" y="1199"/>
                </a:cubicBezTo>
                <a:cubicBezTo>
                  <a:pt x="332" y="1181"/>
                  <a:pt x="293" y="1158"/>
                  <a:pt x="257" y="1132"/>
                </a:cubicBezTo>
                <a:cubicBezTo>
                  <a:pt x="255" y="1130"/>
                  <a:pt x="255" y="1130"/>
                  <a:pt x="255" y="1130"/>
                </a:cubicBezTo>
                <a:cubicBezTo>
                  <a:pt x="287" y="1016"/>
                  <a:pt x="287" y="1016"/>
                  <a:pt x="287" y="1016"/>
                </a:cubicBezTo>
                <a:cubicBezTo>
                  <a:pt x="269" y="1001"/>
                  <a:pt x="252" y="983"/>
                  <a:pt x="236" y="965"/>
                </a:cubicBezTo>
                <a:cubicBezTo>
                  <a:pt x="122" y="998"/>
                  <a:pt x="122" y="998"/>
                  <a:pt x="122" y="998"/>
                </a:cubicBezTo>
                <a:cubicBezTo>
                  <a:pt x="120" y="995"/>
                  <a:pt x="120" y="995"/>
                  <a:pt x="120" y="995"/>
                </a:cubicBezTo>
                <a:cubicBezTo>
                  <a:pt x="94" y="959"/>
                  <a:pt x="72" y="921"/>
                  <a:pt x="54" y="880"/>
                </a:cubicBezTo>
                <a:cubicBezTo>
                  <a:pt x="52" y="877"/>
                  <a:pt x="52" y="877"/>
                  <a:pt x="52" y="877"/>
                </a:cubicBezTo>
                <a:cubicBezTo>
                  <a:pt x="137" y="795"/>
                  <a:pt x="137" y="795"/>
                  <a:pt x="137" y="795"/>
                </a:cubicBezTo>
                <a:cubicBezTo>
                  <a:pt x="130" y="772"/>
                  <a:pt x="123" y="748"/>
                  <a:pt x="119" y="725"/>
                </a:cubicBezTo>
                <a:cubicBezTo>
                  <a:pt x="4" y="696"/>
                  <a:pt x="4" y="696"/>
                  <a:pt x="4" y="696"/>
                </a:cubicBezTo>
                <a:cubicBezTo>
                  <a:pt x="4" y="693"/>
                  <a:pt x="4" y="693"/>
                  <a:pt x="4" y="693"/>
                </a:cubicBezTo>
                <a:cubicBezTo>
                  <a:pt x="1" y="671"/>
                  <a:pt x="0" y="648"/>
                  <a:pt x="0" y="626"/>
                </a:cubicBezTo>
                <a:cubicBezTo>
                  <a:pt x="0" y="604"/>
                  <a:pt x="1" y="582"/>
                  <a:pt x="4" y="560"/>
                </a:cubicBezTo>
                <a:cubicBezTo>
                  <a:pt x="4" y="557"/>
                  <a:pt x="4" y="557"/>
                  <a:pt x="4" y="557"/>
                </a:cubicBezTo>
                <a:cubicBezTo>
                  <a:pt x="119" y="528"/>
                  <a:pt x="119" y="528"/>
                  <a:pt x="119" y="528"/>
                </a:cubicBezTo>
                <a:cubicBezTo>
                  <a:pt x="123" y="504"/>
                  <a:pt x="130" y="481"/>
                  <a:pt x="137" y="458"/>
                </a:cubicBezTo>
                <a:cubicBezTo>
                  <a:pt x="52" y="376"/>
                  <a:pt x="52" y="376"/>
                  <a:pt x="52" y="376"/>
                </a:cubicBezTo>
                <a:cubicBezTo>
                  <a:pt x="54" y="373"/>
                  <a:pt x="54" y="373"/>
                  <a:pt x="54" y="373"/>
                </a:cubicBezTo>
                <a:cubicBezTo>
                  <a:pt x="72" y="332"/>
                  <a:pt x="94" y="293"/>
                  <a:pt x="120" y="257"/>
                </a:cubicBezTo>
                <a:cubicBezTo>
                  <a:pt x="122" y="255"/>
                  <a:pt x="122" y="255"/>
                  <a:pt x="122" y="255"/>
                </a:cubicBezTo>
                <a:cubicBezTo>
                  <a:pt x="236" y="287"/>
                  <a:pt x="236" y="287"/>
                  <a:pt x="236" y="287"/>
                </a:cubicBezTo>
                <a:cubicBezTo>
                  <a:pt x="252" y="269"/>
                  <a:pt x="269" y="252"/>
                  <a:pt x="287" y="236"/>
                </a:cubicBezTo>
                <a:cubicBezTo>
                  <a:pt x="255" y="122"/>
                  <a:pt x="255" y="122"/>
                  <a:pt x="255" y="122"/>
                </a:cubicBezTo>
                <a:cubicBezTo>
                  <a:pt x="257" y="121"/>
                  <a:pt x="257" y="121"/>
                  <a:pt x="257" y="121"/>
                </a:cubicBezTo>
                <a:cubicBezTo>
                  <a:pt x="293" y="94"/>
                  <a:pt x="332" y="72"/>
                  <a:pt x="372" y="54"/>
                </a:cubicBezTo>
                <a:cubicBezTo>
                  <a:pt x="375" y="53"/>
                  <a:pt x="375" y="53"/>
                  <a:pt x="375" y="53"/>
                </a:cubicBezTo>
                <a:cubicBezTo>
                  <a:pt x="458" y="138"/>
                  <a:pt x="458" y="138"/>
                  <a:pt x="458" y="138"/>
                </a:cubicBezTo>
                <a:cubicBezTo>
                  <a:pt x="480" y="130"/>
                  <a:pt x="504" y="123"/>
                  <a:pt x="528" y="119"/>
                </a:cubicBezTo>
                <a:cubicBezTo>
                  <a:pt x="556" y="4"/>
                  <a:pt x="556" y="4"/>
                  <a:pt x="556" y="4"/>
                </a:cubicBezTo>
                <a:cubicBezTo>
                  <a:pt x="559" y="4"/>
                  <a:pt x="559" y="4"/>
                  <a:pt x="559" y="4"/>
                </a:cubicBezTo>
                <a:cubicBezTo>
                  <a:pt x="581" y="2"/>
                  <a:pt x="604" y="0"/>
                  <a:pt x="626" y="0"/>
                </a:cubicBezTo>
                <a:cubicBezTo>
                  <a:pt x="648" y="0"/>
                  <a:pt x="671" y="2"/>
                  <a:pt x="693" y="4"/>
                </a:cubicBezTo>
                <a:cubicBezTo>
                  <a:pt x="696" y="4"/>
                  <a:pt x="696" y="4"/>
                  <a:pt x="696" y="4"/>
                </a:cubicBezTo>
                <a:cubicBezTo>
                  <a:pt x="724" y="119"/>
                  <a:pt x="724" y="119"/>
                  <a:pt x="724" y="119"/>
                </a:cubicBezTo>
                <a:cubicBezTo>
                  <a:pt x="748" y="123"/>
                  <a:pt x="772" y="130"/>
                  <a:pt x="794" y="138"/>
                </a:cubicBezTo>
                <a:cubicBezTo>
                  <a:pt x="877" y="53"/>
                  <a:pt x="877" y="53"/>
                  <a:pt x="877" y="53"/>
                </a:cubicBezTo>
                <a:cubicBezTo>
                  <a:pt x="879" y="54"/>
                  <a:pt x="879" y="54"/>
                  <a:pt x="879" y="54"/>
                </a:cubicBezTo>
                <a:cubicBezTo>
                  <a:pt x="920" y="72"/>
                  <a:pt x="959" y="94"/>
                  <a:pt x="995" y="121"/>
                </a:cubicBezTo>
                <a:cubicBezTo>
                  <a:pt x="997" y="122"/>
                  <a:pt x="997" y="122"/>
                  <a:pt x="997" y="122"/>
                </a:cubicBezTo>
                <a:cubicBezTo>
                  <a:pt x="965" y="236"/>
                  <a:pt x="965" y="236"/>
                  <a:pt x="965" y="236"/>
                </a:cubicBezTo>
                <a:cubicBezTo>
                  <a:pt x="983" y="252"/>
                  <a:pt x="1000" y="269"/>
                  <a:pt x="1016" y="287"/>
                </a:cubicBezTo>
                <a:cubicBezTo>
                  <a:pt x="1130" y="255"/>
                  <a:pt x="1130" y="255"/>
                  <a:pt x="1130" y="255"/>
                </a:cubicBezTo>
                <a:cubicBezTo>
                  <a:pt x="1132" y="257"/>
                  <a:pt x="1132" y="257"/>
                  <a:pt x="1132" y="257"/>
                </a:cubicBezTo>
                <a:cubicBezTo>
                  <a:pt x="1158" y="293"/>
                  <a:pt x="1180" y="332"/>
                  <a:pt x="1198" y="373"/>
                </a:cubicBezTo>
                <a:cubicBezTo>
                  <a:pt x="1200" y="376"/>
                  <a:pt x="1200" y="376"/>
                  <a:pt x="1200" y="376"/>
                </a:cubicBezTo>
                <a:cubicBezTo>
                  <a:pt x="1115" y="458"/>
                  <a:pt x="1115" y="458"/>
                  <a:pt x="1115" y="458"/>
                </a:cubicBezTo>
                <a:cubicBezTo>
                  <a:pt x="1123" y="481"/>
                  <a:pt x="1129" y="504"/>
                  <a:pt x="1133" y="528"/>
                </a:cubicBezTo>
                <a:cubicBezTo>
                  <a:pt x="1248" y="557"/>
                  <a:pt x="1248" y="557"/>
                  <a:pt x="1248" y="557"/>
                </a:cubicBezTo>
                <a:cubicBezTo>
                  <a:pt x="1248" y="560"/>
                  <a:pt x="1248" y="560"/>
                  <a:pt x="1248" y="560"/>
                </a:cubicBezTo>
                <a:cubicBezTo>
                  <a:pt x="1251" y="582"/>
                  <a:pt x="1252" y="604"/>
                  <a:pt x="1252" y="626"/>
                </a:cubicBezTo>
                <a:cubicBezTo>
                  <a:pt x="1252" y="649"/>
                  <a:pt x="1251" y="671"/>
                  <a:pt x="1248" y="693"/>
                </a:cubicBezTo>
                <a:cubicBezTo>
                  <a:pt x="1248" y="696"/>
                  <a:pt x="1248" y="696"/>
                  <a:pt x="1248" y="696"/>
                </a:cubicBezTo>
                <a:cubicBezTo>
                  <a:pt x="1133" y="725"/>
                  <a:pt x="1133" y="725"/>
                  <a:pt x="1133" y="725"/>
                </a:cubicBezTo>
                <a:cubicBezTo>
                  <a:pt x="1129" y="748"/>
                  <a:pt x="1122" y="772"/>
                  <a:pt x="1115" y="795"/>
                </a:cubicBezTo>
                <a:cubicBezTo>
                  <a:pt x="1200" y="877"/>
                  <a:pt x="1200" y="877"/>
                  <a:pt x="1200" y="877"/>
                </a:cubicBezTo>
                <a:cubicBezTo>
                  <a:pt x="1198" y="880"/>
                  <a:pt x="1198" y="880"/>
                  <a:pt x="1198" y="880"/>
                </a:cubicBezTo>
                <a:cubicBezTo>
                  <a:pt x="1180" y="920"/>
                  <a:pt x="1158" y="959"/>
                  <a:pt x="1132" y="995"/>
                </a:cubicBezTo>
                <a:cubicBezTo>
                  <a:pt x="1130" y="998"/>
                  <a:pt x="1130" y="998"/>
                  <a:pt x="1130" y="998"/>
                </a:cubicBezTo>
                <a:cubicBezTo>
                  <a:pt x="1016" y="965"/>
                  <a:pt x="1016" y="965"/>
                  <a:pt x="1016" y="965"/>
                </a:cubicBezTo>
                <a:cubicBezTo>
                  <a:pt x="1000" y="983"/>
                  <a:pt x="983" y="1001"/>
                  <a:pt x="965" y="1016"/>
                </a:cubicBezTo>
                <a:cubicBezTo>
                  <a:pt x="997" y="1130"/>
                  <a:pt x="997" y="1130"/>
                  <a:pt x="997" y="1130"/>
                </a:cubicBezTo>
                <a:cubicBezTo>
                  <a:pt x="995" y="1132"/>
                  <a:pt x="995" y="1132"/>
                  <a:pt x="995" y="1132"/>
                </a:cubicBezTo>
                <a:cubicBezTo>
                  <a:pt x="959" y="1158"/>
                  <a:pt x="920" y="1181"/>
                  <a:pt x="879" y="1199"/>
                </a:cubicBezTo>
                <a:cubicBezTo>
                  <a:pt x="877" y="1200"/>
                  <a:pt x="877" y="1200"/>
                  <a:pt x="877" y="1200"/>
                </a:cubicBezTo>
                <a:cubicBezTo>
                  <a:pt x="794" y="1115"/>
                  <a:pt x="794" y="1115"/>
                  <a:pt x="794" y="1115"/>
                </a:cubicBezTo>
                <a:cubicBezTo>
                  <a:pt x="772" y="1123"/>
                  <a:pt x="748" y="1129"/>
                  <a:pt x="724" y="1134"/>
                </a:cubicBezTo>
                <a:cubicBezTo>
                  <a:pt x="696" y="1248"/>
                  <a:pt x="696" y="1248"/>
                  <a:pt x="696" y="1248"/>
                </a:cubicBezTo>
                <a:cubicBezTo>
                  <a:pt x="693" y="1249"/>
                  <a:pt x="693" y="1249"/>
                  <a:pt x="693" y="1249"/>
                </a:cubicBezTo>
                <a:cubicBezTo>
                  <a:pt x="671" y="1251"/>
                  <a:pt x="648" y="1252"/>
                  <a:pt x="626" y="1252"/>
                </a:cubicBezTo>
                <a:close/>
                <a:moveTo>
                  <a:pt x="563" y="1241"/>
                </a:moveTo>
                <a:cubicBezTo>
                  <a:pt x="584" y="1243"/>
                  <a:pt x="605" y="1244"/>
                  <a:pt x="626" y="1244"/>
                </a:cubicBezTo>
                <a:cubicBezTo>
                  <a:pt x="647" y="1244"/>
                  <a:pt x="668" y="1243"/>
                  <a:pt x="689" y="1241"/>
                </a:cubicBezTo>
                <a:cubicBezTo>
                  <a:pt x="717" y="1126"/>
                  <a:pt x="717" y="1126"/>
                  <a:pt x="717" y="1126"/>
                </a:cubicBezTo>
                <a:cubicBezTo>
                  <a:pt x="720" y="1126"/>
                  <a:pt x="720" y="1126"/>
                  <a:pt x="720" y="1126"/>
                </a:cubicBezTo>
                <a:cubicBezTo>
                  <a:pt x="745" y="1121"/>
                  <a:pt x="770" y="1114"/>
                  <a:pt x="794" y="1106"/>
                </a:cubicBezTo>
                <a:cubicBezTo>
                  <a:pt x="797" y="1105"/>
                  <a:pt x="797" y="1105"/>
                  <a:pt x="797" y="1105"/>
                </a:cubicBezTo>
                <a:cubicBezTo>
                  <a:pt x="879" y="1190"/>
                  <a:pt x="879" y="1190"/>
                  <a:pt x="879" y="1190"/>
                </a:cubicBezTo>
                <a:cubicBezTo>
                  <a:pt x="917" y="1173"/>
                  <a:pt x="953" y="1151"/>
                  <a:pt x="988" y="1127"/>
                </a:cubicBezTo>
                <a:cubicBezTo>
                  <a:pt x="955" y="1014"/>
                  <a:pt x="955" y="1014"/>
                  <a:pt x="955" y="1014"/>
                </a:cubicBezTo>
                <a:cubicBezTo>
                  <a:pt x="957" y="1012"/>
                  <a:pt x="957" y="1012"/>
                  <a:pt x="957" y="1012"/>
                </a:cubicBezTo>
                <a:cubicBezTo>
                  <a:pt x="977" y="995"/>
                  <a:pt x="995" y="977"/>
                  <a:pt x="1011" y="958"/>
                </a:cubicBezTo>
                <a:cubicBezTo>
                  <a:pt x="1013" y="955"/>
                  <a:pt x="1013" y="955"/>
                  <a:pt x="1013" y="955"/>
                </a:cubicBezTo>
                <a:cubicBezTo>
                  <a:pt x="1127" y="988"/>
                  <a:pt x="1127" y="988"/>
                  <a:pt x="1127" y="988"/>
                </a:cubicBezTo>
                <a:cubicBezTo>
                  <a:pt x="1151" y="954"/>
                  <a:pt x="1172" y="917"/>
                  <a:pt x="1189" y="879"/>
                </a:cubicBezTo>
                <a:cubicBezTo>
                  <a:pt x="1105" y="797"/>
                  <a:pt x="1105" y="797"/>
                  <a:pt x="1105" y="797"/>
                </a:cubicBezTo>
                <a:cubicBezTo>
                  <a:pt x="1106" y="795"/>
                  <a:pt x="1106" y="795"/>
                  <a:pt x="1106" y="795"/>
                </a:cubicBezTo>
                <a:cubicBezTo>
                  <a:pt x="1114" y="771"/>
                  <a:pt x="1121" y="746"/>
                  <a:pt x="1125" y="720"/>
                </a:cubicBezTo>
                <a:cubicBezTo>
                  <a:pt x="1126" y="718"/>
                  <a:pt x="1126" y="718"/>
                  <a:pt x="1126" y="718"/>
                </a:cubicBezTo>
                <a:cubicBezTo>
                  <a:pt x="1240" y="689"/>
                  <a:pt x="1240" y="689"/>
                  <a:pt x="1240" y="689"/>
                </a:cubicBezTo>
                <a:cubicBezTo>
                  <a:pt x="1242" y="668"/>
                  <a:pt x="1243" y="647"/>
                  <a:pt x="1243" y="626"/>
                </a:cubicBezTo>
                <a:cubicBezTo>
                  <a:pt x="1243" y="605"/>
                  <a:pt x="1242" y="584"/>
                  <a:pt x="1240" y="563"/>
                </a:cubicBezTo>
                <a:cubicBezTo>
                  <a:pt x="1126" y="535"/>
                  <a:pt x="1126" y="535"/>
                  <a:pt x="1126" y="535"/>
                </a:cubicBezTo>
                <a:cubicBezTo>
                  <a:pt x="1125" y="532"/>
                  <a:pt x="1125" y="532"/>
                  <a:pt x="1125" y="532"/>
                </a:cubicBezTo>
                <a:cubicBezTo>
                  <a:pt x="1121" y="507"/>
                  <a:pt x="1114" y="482"/>
                  <a:pt x="1106" y="458"/>
                </a:cubicBezTo>
                <a:cubicBezTo>
                  <a:pt x="1105" y="455"/>
                  <a:pt x="1105" y="455"/>
                  <a:pt x="1105" y="455"/>
                </a:cubicBezTo>
                <a:cubicBezTo>
                  <a:pt x="1189" y="374"/>
                  <a:pt x="1189" y="374"/>
                  <a:pt x="1189" y="374"/>
                </a:cubicBezTo>
                <a:cubicBezTo>
                  <a:pt x="1172" y="335"/>
                  <a:pt x="1151" y="299"/>
                  <a:pt x="1127" y="265"/>
                </a:cubicBezTo>
                <a:cubicBezTo>
                  <a:pt x="1013" y="297"/>
                  <a:pt x="1013" y="297"/>
                  <a:pt x="1013" y="297"/>
                </a:cubicBezTo>
                <a:cubicBezTo>
                  <a:pt x="1011" y="295"/>
                  <a:pt x="1011" y="295"/>
                  <a:pt x="1011" y="295"/>
                </a:cubicBezTo>
                <a:cubicBezTo>
                  <a:pt x="995" y="276"/>
                  <a:pt x="977" y="257"/>
                  <a:pt x="957" y="241"/>
                </a:cubicBezTo>
                <a:cubicBezTo>
                  <a:pt x="955" y="239"/>
                  <a:pt x="955" y="239"/>
                  <a:pt x="955" y="239"/>
                </a:cubicBezTo>
                <a:cubicBezTo>
                  <a:pt x="988" y="126"/>
                  <a:pt x="988" y="126"/>
                  <a:pt x="988" y="126"/>
                </a:cubicBezTo>
                <a:cubicBezTo>
                  <a:pt x="953" y="101"/>
                  <a:pt x="917" y="80"/>
                  <a:pt x="879" y="63"/>
                </a:cubicBezTo>
                <a:cubicBezTo>
                  <a:pt x="797" y="148"/>
                  <a:pt x="797" y="148"/>
                  <a:pt x="797" y="148"/>
                </a:cubicBezTo>
                <a:cubicBezTo>
                  <a:pt x="794" y="147"/>
                  <a:pt x="794" y="147"/>
                  <a:pt x="794" y="147"/>
                </a:cubicBezTo>
                <a:cubicBezTo>
                  <a:pt x="770" y="138"/>
                  <a:pt x="745" y="131"/>
                  <a:pt x="720" y="127"/>
                </a:cubicBezTo>
                <a:cubicBezTo>
                  <a:pt x="717" y="126"/>
                  <a:pt x="717" y="126"/>
                  <a:pt x="717" y="126"/>
                </a:cubicBezTo>
                <a:cubicBezTo>
                  <a:pt x="689" y="12"/>
                  <a:pt x="689" y="12"/>
                  <a:pt x="689" y="12"/>
                </a:cubicBezTo>
                <a:cubicBezTo>
                  <a:pt x="668" y="10"/>
                  <a:pt x="647" y="9"/>
                  <a:pt x="626" y="9"/>
                </a:cubicBezTo>
                <a:cubicBezTo>
                  <a:pt x="605" y="9"/>
                  <a:pt x="584" y="10"/>
                  <a:pt x="563" y="12"/>
                </a:cubicBezTo>
                <a:cubicBezTo>
                  <a:pt x="535" y="126"/>
                  <a:pt x="535" y="126"/>
                  <a:pt x="535" y="126"/>
                </a:cubicBezTo>
                <a:cubicBezTo>
                  <a:pt x="532" y="127"/>
                  <a:pt x="532" y="127"/>
                  <a:pt x="532" y="127"/>
                </a:cubicBezTo>
                <a:cubicBezTo>
                  <a:pt x="507" y="131"/>
                  <a:pt x="482" y="138"/>
                  <a:pt x="458" y="147"/>
                </a:cubicBezTo>
                <a:cubicBezTo>
                  <a:pt x="455" y="148"/>
                  <a:pt x="455" y="148"/>
                  <a:pt x="455" y="148"/>
                </a:cubicBezTo>
                <a:cubicBezTo>
                  <a:pt x="373" y="63"/>
                  <a:pt x="373" y="63"/>
                  <a:pt x="373" y="63"/>
                </a:cubicBezTo>
                <a:cubicBezTo>
                  <a:pt x="335" y="80"/>
                  <a:pt x="298" y="101"/>
                  <a:pt x="264" y="126"/>
                </a:cubicBezTo>
                <a:cubicBezTo>
                  <a:pt x="297" y="239"/>
                  <a:pt x="297" y="239"/>
                  <a:pt x="297" y="239"/>
                </a:cubicBezTo>
                <a:cubicBezTo>
                  <a:pt x="295" y="241"/>
                  <a:pt x="295" y="241"/>
                  <a:pt x="295" y="241"/>
                </a:cubicBezTo>
                <a:cubicBezTo>
                  <a:pt x="275" y="257"/>
                  <a:pt x="257" y="276"/>
                  <a:pt x="241" y="295"/>
                </a:cubicBezTo>
                <a:cubicBezTo>
                  <a:pt x="239" y="297"/>
                  <a:pt x="239" y="297"/>
                  <a:pt x="239" y="297"/>
                </a:cubicBezTo>
                <a:cubicBezTo>
                  <a:pt x="125" y="265"/>
                  <a:pt x="125" y="265"/>
                  <a:pt x="125" y="265"/>
                </a:cubicBezTo>
                <a:cubicBezTo>
                  <a:pt x="101" y="299"/>
                  <a:pt x="80" y="335"/>
                  <a:pt x="63" y="374"/>
                </a:cubicBezTo>
                <a:cubicBezTo>
                  <a:pt x="147" y="455"/>
                  <a:pt x="147" y="455"/>
                  <a:pt x="147" y="455"/>
                </a:cubicBezTo>
                <a:cubicBezTo>
                  <a:pt x="146" y="458"/>
                  <a:pt x="146" y="458"/>
                  <a:pt x="146" y="458"/>
                </a:cubicBezTo>
                <a:cubicBezTo>
                  <a:pt x="138" y="482"/>
                  <a:pt x="131" y="507"/>
                  <a:pt x="127" y="532"/>
                </a:cubicBezTo>
                <a:cubicBezTo>
                  <a:pt x="126" y="535"/>
                  <a:pt x="126" y="535"/>
                  <a:pt x="126" y="535"/>
                </a:cubicBezTo>
                <a:cubicBezTo>
                  <a:pt x="12" y="563"/>
                  <a:pt x="12" y="563"/>
                  <a:pt x="12" y="563"/>
                </a:cubicBezTo>
                <a:cubicBezTo>
                  <a:pt x="10" y="584"/>
                  <a:pt x="9" y="606"/>
                  <a:pt x="9" y="626"/>
                </a:cubicBezTo>
                <a:cubicBezTo>
                  <a:pt x="9" y="647"/>
                  <a:pt x="10" y="668"/>
                  <a:pt x="12" y="689"/>
                </a:cubicBezTo>
                <a:cubicBezTo>
                  <a:pt x="126" y="718"/>
                  <a:pt x="126" y="718"/>
                  <a:pt x="126" y="718"/>
                </a:cubicBezTo>
                <a:cubicBezTo>
                  <a:pt x="127" y="720"/>
                  <a:pt x="127" y="720"/>
                  <a:pt x="127" y="720"/>
                </a:cubicBezTo>
                <a:cubicBezTo>
                  <a:pt x="131" y="746"/>
                  <a:pt x="138" y="771"/>
                  <a:pt x="146" y="795"/>
                </a:cubicBezTo>
                <a:cubicBezTo>
                  <a:pt x="147" y="797"/>
                  <a:pt x="147" y="797"/>
                  <a:pt x="147" y="797"/>
                </a:cubicBezTo>
                <a:cubicBezTo>
                  <a:pt x="63" y="879"/>
                  <a:pt x="63" y="879"/>
                  <a:pt x="63" y="879"/>
                </a:cubicBezTo>
                <a:cubicBezTo>
                  <a:pt x="80" y="917"/>
                  <a:pt x="101" y="954"/>
                  <a:pt x="125" y="988"/>
                </a:cubicBezTo>
                <a:cubicBezTo>
                  <a:pt x="239" y="955"/>
                  <a:pt x="239" y="955"/>
                  <a:pt x="239" y="955"/>
                </a:cubicBezTo>
                <a:cubicBezTo>
                  <a:pt x="241" y="958"/>
                  <a:pt x="241" y="958"/>
                  <a:pt x="241" y="958"/>
                </a:cubicBezTo>
                <a:cubicBezTo>
                  <a:pt x="257" y="977"/>
                  <a:pt x="275" y="995"/>
                  <a:pt x="295" y="1012"/>
                </a:cubicBezTo>
                <a:cubicBezTo>
                  <a:pt x="297" y="1014"/>
                  <a:pt x="297" y="1014"/>
                  <a:pt x="297" y="1014"/>
                </a:cubicBezTo>
                <a:cubicBezTo>
                  <a:pt x="264" y="1127"/>
                  <a:pt x="264" y="1127"/>
                  <a:pt x="264" y="1127"/>
                </a:cubicBezTo>
                <a:cubicBezTo>
                  <a:pt x="298" y="1151"/>
                  <a:pt x="335" y="1173"/>
                  <a:pt x="373" y="1190"/>
                </a:cubicBezTo>
                <a:cubicBezTo>
                  <a:pt x="455" y="1105"/>
                  <a:pt x="455" y="1105"/>
                  <a:pt x="455" y="1105"/>
                </a:cubicBezTo>
                <a:cubicBezTo>
                  <a:pt x="458" y="1106"/>
                  <a:pt x="458" y="1106"/>
                  <a:pt x="458" y="1106"/>
                </a:cubicBezTo>
                <a:cubicBezTo>
                  <a:pt x="482" y="1114"/>
                  <a:pt x="507" y="1121"/>
                  <a:pt x="532" y="1126"/>
                </a:cubicBezTo>
                <a:cubicBezTo>
                  <a:pt x="535" y="1126"/>
                  <a:pt x="535" y="1126"/>
                  <a:pt x="535" y="1126"/>
                </a:cubicBezTo>
                <a:lnTo>
                  <a:pt x="563" y="1241"/>
                </a:lnTo>
                <a:close/>
                <a:moveTo>
                  <a:pt x="626" y="1104"/>
                </a:moveTo>
                <a:cubicBezTo>
                  <a:pt x="498" y="1104"/>
                  <a:pt x="378" y="1055"/>
                  <a:pt x="288" y="964"/>
                </a:cubicBezTo>
                <a:cubicBezTo>
                  <a:pt x="198" y="874"/>
                  <a:pt x="148" y="754"/>
                  <a:pt x="148" y="626"/>
                </a:cubicBezTo>
                <a:cubicBezTo>
                  <a:pt x="148" y="499"/>
                  <a:pt x="198" y="379"/>
                  <a:pt x="288" y="288"/>
                </a:cubicBezTo>
                <a:cubicBezTo>
                  <a:pt x="378" y="198"/>
                  <a:pt x="498" y="148"/>
                  <a:pt x="626" y="148"/>
                </a:cubicBezTo>
                <a:cubicBezTo>
                  <a:pt x="754" y="148"/>
                  <a:pt x="874" y="198"/>
                  <a:pt x="964" y="288"/>
                </a:cubicBezTo>
                <a:cubicBezTo>
                  <a:pt x="1054" y="379"/>
                  <a:pt x="1104" y="499"/>
                  <a:pt x="1104" y="626"/>
                </a:cubicBezTo>
                <a:cubicBezTo>
                  <a:pt x="1104" y="754"/>
                  <a:pt x="1054" y="874"/>
                  <a:pt x="964" y="964"/>
                </a:cubicBezTo>
                <a:cubicBezTo>
                  <a:pt x="874" y="1055"/>
                  <a:pt x="754" y="1104"/>
                  <a:pt x="626" y="1104"/>
                </a:cubicBezTo>
                <a:close/>
                <a:moveTo>
                  <a:pt x="626" y="157"/>
                </a:moveTo>
                <a:cubicBezTo>
                  <a:pt x="367" y="157"/>
                  <a:pt x="157" y="367"/>
                  <a:pt x="157" y="626"/>
                </a:cubicBezTo>
                <a:cubicBezTo>
                  <a:pt x="157" y="885"/>
                  <a:pt x="367" y="1096"/>
                  <a:pt x="626" y="1096"/>
                </a:cubicBezTo>
                <a:cubicBezTo>
                  <a:pt x="885" y="1096"/>
                  <a:pt x="1095" y="885"/>
                  <a:pt x="1095" y="626"/>
                </a:cubicBezTo>
                <a:cubicBezTo>
                  <a:pt x="1095" y="367"/>
                  <a:pt x="885" y="157"/>
                  <a:pt x="626" y="157"/>
                </a:cubicBezTo>
                <a:close/>
              </a:path>
            </a:pathLst>
          </a:custGeom>
          <a:solidFill>
            <a:sysClr val="window" lastClr="FFFFFF">
              <a:lumMod val="75000"/>
            </a:sysClr>
          </a:solidFill>
          <a:ln>
            <a:noFill/>
          </a:ln>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grpSp>
        <p:nvGrpSpPr>
          <p:cNvPr id="8" name="组合 7"/>
          <p:cNvGrpSpPr/>
          <p:nvPr/>
        </p:nvGrpSpPr>
        <p:grpSpPr>
          <a:xfrm>
            <a:off x="5122535" y="3593519"/>
            <a:ext cx="1867175" cy="2907823"/>
            <a:chOff x="3914115" y="2311146"/>
            <a:chExt cx="1400381" cy="2180867"/>
          </a:xfrm>
        </p:grpSpPr>
        <p:grpSp>
          <p:nvGrpSpPr>
            <p:cNvPr id="9" name="组合 8"/>
            <p:cNvGrpSpPr/>
            <p:nvPr/>
          </p:nvGrpSpPr>
          <p:grpSpPr>
            <a:xfrm>
              <a:off x="3914115" y="2311146"/>
              <a:ext cx="1400381" cy="2180867"/>
              <a:chOff x="7056438" y="2401888"/>
              <a:chExt cx="2671763" cy="4160838"/>
            </a:xfrm>
            <a:effectLst>
              <a:outerShdw blurRad="254000" dist="101600" dir="8100000" sx="102000" sy="102000" algn="tr" rotWithShape="0">
                <a:prstClr val="black">
                  <a:alpha val="28000"/>
                </a:prstClr>
              </a:outerShdw>
            </a:effectLst>
          </p:grpSpPr>
          <p:sp>
            <p:nvSpPr>
              <p:cNvPr id="12" name="Freeform 49"/>
              <p:cNvSpPr>
                <a:spLocks/>
              </p:cNvSpPr>
              <p:nvPr/>
            </p:nvSpPr>
            <p:spPr bwMode="auto">
              <a:xfrm>
                <a:off x="7056438" y="2401888"/>
                <a:ext cx="2671763" cy="4160838"/>
              </a:xfrm>
              <a:custGeom>
                <a:avLst/>
                <a:gdLst>
                  <a:gd name="T0" fmla="*/ 388 w 842"/>
                  <a:gd name="T1" fmla="*/ 1312 h 1312"/>
                  <a:gd name="T2" fmla="*/ 340 w 842"/>
                  <a:gd name="T3" fmla="*/ 1265 h 1312"/>
                  <a:gd name="T4" fmla="*/ 343 w 842"/>
                  <a:gd name="T5" fmla="*/ 1249 h 1312"/>
                  <a:gd name="T6" fmla="*/ 278 w 842"/>
                  <a:gd name="T7" fmla="*/ 1249 h 1312"/>
                  <a:gd name="T8" fmla="*/ 228 w 842"/>
                  <a:gd name="T9" fmla="*/ 1199 h 1312"/>
                  <a:gd name="T10" fmla="*/ 241 w 842"/>
                  <a:gd name="T11" fmla="*/ 1164 h 1312"/>
                  <a:gd name="T12" fmla="*/ 219 w 842"/>
                  <a:gd name="T13" fmla="*/ 1121 h 1312"/>
                  <a:gd name="T14" fmla="*/ 232 w 842"/>
                  <a:gd name="T15" fmla="*/ 1086 h 1312"/>
                  <a:gd name="T16" fmla="*/ 196 w 842"/>
                  <a:gd name="T17" fmla="*/ 1022 h 1312"/>
                  <a:gd name="T18" fmla="*/ 196 w 842"/>
                  <a:gd name="T19" fmla="*/ 982 h 1312"/>
                  <a:gd name="T20" fmla="*/ 196 w 842"/>
                  <a:gd name="T21" fmla="*/ 982 h 1312"/>
                  <a:gd name="T22" fmla="*/ 196 w 842"/>
                  <a:gd name="T23" fmla="*/ 976 h 1312"/>
                  <a:gd name="T24" fmla="*/ 196 w 842"/>
                  <a:gd name="T25" fmla="*/ 947 h 1312"/>
                  <a:gd name="T26" fmla="*/ 197 w 842"/>
                  <a:gd name="T27" fmla="*/ 940 h 1312"/>
                  <a:gd name="T28" fmla="*/ 197 w 842"/>
                  <a:gd name="T29" fmla="*/ 917 h 1312"/>
                  <a:gd name="T30" fmla="*/ 180 w 842"/>
                  <a:gd name="T31" fmla="*/ 849 h 1312"/>
                  <a:gd name="T32" fmla="*/ 129 w 842"/>
                  <a:gd name="T33" fmla="*/ 779 h 1312"/>
                  <a:gd name="T34" fmla="*/ 0 w 842"/>
                  <a:gd name="T35" fmla="*/ 419 h 1312"/>
                  <a:gd name="T36" fmla="*/ 419 w 842"/>
                  <a:gd name="T37" fmla="*/ 0 h 1312"/>
                  <a:gd name="T38" fmla="*/ 423 w 842"/>
                  <a:gd name="T39" fmla="*/ 0 h 1312"/>
                  <a:gd name="T40" fmla="*/ 842 w 842"/>
                  <a:gd name="T41" fmla="*/ 419 h 1312"/>
                  <a:gd name="T42" fmla="*/ 713 w 842"/>
                  <a:gd name="T43" fmla="*/ 779 h 1312"/>
                  <a:gd name="T44" fmla="*/ 662 w 842"/>
                  <a:gd name="T45" fmla="*/ 849 h 1312"/>
                  <a:gd name="T46" fmla="*/ 647 w 842"/>
                  <a:gd name="T47" fmla="*/ 899 h 1312"/>
                  <a:gd name="T48" fmla="*/ 646 w 842"/>
                  <a:gd name="T49" fmla="*/ 1023 h 1312"/>
                  <a:gd name="T50" fmla="*/ 610 w 842"/>
                  <a:gd name="T51" fmla="*/ 1086 h 1312"/>
                  <a:gd name="T52" fmla="*/ 623 w 842"/>
                  <a:gd name="T53" fmla="*/ 1121 h 1312"/>
                  <a:gd name="T54" fmla="*/ 601 w 842"/>
                  <a:gd name="T55" fmla="*/ 1164 h 1312"/>
                  <a:gd name="T56" fmla="*/ 614 w 842"/>
                  <a:gd name="T57" fmla="*/ 1199 h 1312"/>
                  <a:gd name="T58" fmla="*/ 564 w 842"/>
                  <a:gd name="T59" fmla="*/ 1249 h 1312"/>
                  <a:gd name="T60" fmla="*/ 499 w 842"/>
                  <a:gd name="T61" fmla="*/ 1249 h 1312"/>
                  <a:gd name="T62" fmla="*/ 502 w 842"/>
                  <a:gd name="T63" fmla="*/ 1265 h 1312"/>
                  <a:gd name="T64" fmla="*/ 455 w 842"/>
                  <a:gd name="T65" fmla="*/ 1312 h 1312"/>
                  <a:gd name="T66" fmla="*/ 388 w 842"/>
                  <a:gd name="T67" fmla="*/ 1312 h 13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842" h="1312">
                    <a:moveTo>
                      <a:pt x="388" y="1312"/>
                    </a:moveTo>
                    <a:cubicBezTo>
                      <a:pt x="362" y="1312"/>
                      <a:pt x="340" y="1291"/>
                      <a:pt x="340" y="1265"/>
                    </a:cubicBezTo>
                    <a:cubicBezTo>
                      <a:pt x="340" y="1259"/>
                      <a:pt x="341" y="1254"/>
                      <a:pt x="343" y="1249"/>
                    </a:cubicBezTo>
                    <a:cubicBezTo>
                      <a:pt x="278" y="1249"/>
                      <a:pt x="278" y="1249"/>
                      <a:pt x="278" y="1249"/>
                    </a:cubicBezTo>
                    <a:cubicBezTo>
                      <a:pt x="250" y="1249"/>
                      <a:pt x="228" y="1226"/>
                      <a:pt x="228" y="1199"/>
                    </a:cubicBezTo>
                    <a:cubicBezTo>
                      <a:pt x="228" y="1186"/>
                      <a:pt x="233" y="1173"/>
                      <a:pt x="241" y="1164"/>
                    </a:cubicBezTo>
                    <a:cubicBezTo>
                      <a:pt x="228" y="1156"/>
                      <a:pt x="219" y="1140"/>
                      <a:pt x="219" y="1121"/>
                    </a:cubicBezTo>
                    <a:cubicBezTo>
                      <a:pt x="219" y="1108"/>
                      <a:pt x="223" y="1095"/>
                      <a:pt x="232" y="1086"/>
                    </a:cubicBezTo>
                    <a:cubicBezTo>
                      <a:pt x="210" y="1073"/>
                      <a:pt x="196" y="1049"/>
                      <a:pt x="196" y="1022"/>
                    </a:cubicBezTo>
                    <a:cubicBezTo>
                      <a:pt x="196" y="982"/>
                      <a:pt x="196" y="982"/>
                      <a:pt x="196" y="982"/>
                    </a:cubicBezTo>
                    <a:cubicBezTo>
                      <a:pt x="196" y="982"/>
                      <a:pt x="196" y="982"/>
                      <a:pt x="196" y="982"/>
                    </a:cubicBezTo>
                    <a:cubicBezTo>
                      <a:pt x="196" y="976"/>
                      <a:pt x="196" y="976"/>
                      <a:pt x="196" y="976"/>
                    </a:cubicBezTo>
                    <a:cubicBezTo>
                      <a:pt x="196" y="966"/>
                      <a:pt x="196" y="957"/>
                      <a:pt x="196" y="947"/>
                    </a:cubicBezTo>
                    <a:cubicBezTo>
                      <a:pt x="197" y="940"/>
                      <a:pt x="197" y="940"/>
                      <a:pt x="197" y="940"/>
                    </a:cubicBezTo>
                    <a:cubicBezTo>
                      <a:pt x="197" y="917"/>
                      <a:pt x="197" y="917"/>
                      <a:pt x="197" y="917"/>
                    </a:cubicBezTo>
                    <a:cubicBezTo>
                      <a:pt x="196" y="897"/>
                      <a:pt x="194" y="871"/>
                      <a:pt x="180" y="849"/>
                    </a:cubicBezTo>
                    <a:cubicBezTo>
                      <a:pt x="166" y="824"/>
                      <a:pt x="148" y="802"/>
                      <a:pt x="129" y="779"/>
                    </a:cubicBezTo>
                    <a:cubicBezTo>
                      <a:pt x="69" y="706"/>
                      <a:pt x="0" y="623"/>
                      <a:pt x="0" y="419"/>
                    </a:cubicBezTo>
                    <a:cubicBezTo>
                      <a:pt x="0" y="188"/>
                      <a:pt x="188" y="0"/>
                      <a:pt x="419" y="0"/>
                    </a:cubicBezTo>
                    <a:cubicBezTo>
                      <a:pt x="423" y="0"/>
                      <a:pt x="423" y="0"/>
                      <a:pt x="423" y="0"/>
                    </a:cubicBezTo>
                    <a:cubicBezTo>
                      <a:pt x="654" y="0"/>
                      <a:pt x="842" y="188"/>
                      <a:pt x="842" y="419"/>
                    </a:cubicBezTo>
                    <a:cubicBezTo>
                      <a:pt x="842" y="623"/>
                      <a:pt x="773" y="706"/>
                      <a:pt x="713" y="779"/>
                    </a:cubicBezTo>
                    <a:cubicBezTo>
                      <a:pt x="694" y="802"/>
                      <a:pt x="676" y="824"/>
                      <a:pt x="662" y="849"/>
                    </a:cubicBezTo>
                    <a:cubicBezTo>
                      <a:pt x="653" y="863"/>
                      <a:pt x="649" y="879"/>
                      <a:pt x="647" y="899"/>
                    </a:cubicBezTo>
                    <a:cubicBezTo>
                      <a:pt x="646" y="1023"/>
                      <a:pt x="646" y="1023"/>
                      <a:pt x="646" y="1023"/>
                    </a:cubicBezTo>
                    <a:cubicBezTo>
                      <a:pt x="646" y="1049"/>
                      <a:pt x="632" y="1073"/>
                      <a:pt x="610" y="1086"/>
                    </a:cubicBezTo>
                    <a:cubicBezTo>
                      <a:pt x="619" y="1095"/>
                      <a:pt x="623" y="1108"/>
                      <a:pt x="623" y="1121"/>
                    </a:cubicBezTo>
                    <a:cubicBezTo>
                      <a:pt x="623" y="1140"/>
                      <a:pt x="614" y="1156"/>
                      <a:pt x="601" y="1164"/>
                    </a:cubicBezTo>
                    <a:cubicBezTo>
                      <a:pt x="609" y="1173"/>
                      <a:pt x="614" y="1186"/>
                      <a:pt x="614" y="1199"/>
                    </a:cubicBezTo>
                    <a:cubicBezTo>
                      <a:pt x="614" y="1226"/>
                      <a:pt x="592" y="1249"/>
                      <a:pt x="564" y="1249"/>
                    </a:cubicBezTo>
                    <a:cubicBezTo>
                      <a:pt x="499" y="1249"/>
                      <a:pt x="499" y="1249"/>
                      <a:pt x="499" y="1249"/>
                    </a:cubicBezTo>
                    <a:cubicBezTo>
                      <a:pt x="501" y="1254"/>
                      <a:pt x="502" y="1259"/>
                      <a:pt x="502" y="1265"/>
                    </a:cubicBezTo>
                    <a:cubicBezTo>
                      <a:pt x="502" y="1291"/>
                      <a:pt x="480" y="1312"/>
                      <a:pt x="455" y="1312"/>
                    </a:cubicBezTo>
                    <a:lnTo>
                      <a:pt x="388" y="1312"/>
                    </a:lnTo>
                    <a:close/>
                  </a:path>
                </a:pathLst>
              </a:custGeom>
              <a:solidFill>
                <a:srgbClr val="F4F4F4"/>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3" name="Freeform 50"/>
              <p:cNvSpPr>
                <a:spLocks/>
              </p:cNvSpPr>
              <p:nvPr/>
            </p:nvSpPr>
            <p:spPr bwMode="auto">
              <a:xfrm>
                <a:off x="8247063" y="6384925"/>
                <a:ext cx="293688" cy="82550"/>
              </a:xfrm>
              <a:custGeom>
                <a:avLst/>
                <a:gdLst>
                  <a:gd name="T0" fmla="*/ 13 w 93"/>
                  <a:gd name="T1" fmla="*/ 26 h 26"/>
                  <a:gd name="T2" fmla="*/ 0 w 93"/>
                  <a:gd name="T3" fmla="*/ 13 h 26"/>
                  <a:gd name="T4" fmla="*/ 13 w 93"/>
                  <a:gd name="T5" fmla="*/ 0 h 26"/>
                  <a:gd name="T6" fmla="*/ 80 w 93"/>
                  <a:gd name="T7" fmla="*/ 0 h 26"/>
                  <a:gd name="T8" fmla="*/ 93 w 93"/>
                  <a:gd name="T9" fmla="*/ 13 h 26"/>
                  <a:gd name="T10" fmla="*/ 80 w 93"/>
                  <a:gd name="T11" fmla="*/ 26 h 26"/>
                  <a:gd name="T12" fmla="*/ 13 w 93"/>
                  <a:gd name="T13" fmla="*/ 26 h 26"/>
                </a:gdLst>
                <a:ahLst/>
                <a:cxnLst>
                  <a:cxn ang="0">
                    <a:pos x="T0" y="T1"/>
                  </a:cxn>
                  <a:cxn ang="0">
                    <a:pos x="T2" y="T3"/>
                  </a:cxn>
                  <a:cxn ang="0">
                    <a:pos x="T4" y="T5"/>
                  </a:cxn>
                  <a:cxn ang="0">
                    <a:pos x="T6" y="T7"/>
                  </a:cxn>
                  <a:cxn ang="0">
                    <a:pos x="T8" y="T9"/>
                  </a:cxn>
                  <a:cxn ang="0">
                    <a:pos x="T10" y="T11"/>
                  </a:cxn>
                  <a:cxn ang="0">
                    <a:pos x="T12" y="T13"/>
                  </a:cxn>
                </a:cxnLst>
                <a:rect l="0" t="0" r="r" b="b"/>
                <a:pathLst>
                  <a:path w="93" h="26">
                    <a:moveTo>
                      <a:pt x="13" y="26"/>
                    </a:moveTo>
                    <a:cubicBezTo>
                      <a:pt x="5" y="26"/>
                      <a:pt x="0" y="20"/>
                      <a:pt x="0" y="13"/>
                    </a:cubicBezTo>
                    <a:cubicBezTo>
                      <a:pt x="0" y="6"/>
                      <a:pt x="5" y="0"/>
                      <a:pt x="13" y="0"/>
                    </a:cubicBezTo>
                    <a:cubicBezTo>
                      <a:pt x="80" y="0"/>
                      <a:pt x="80" y="0"/>
                      <a:pt x="80" y="0"/>
                    </a:cubicBezTo>
                    <a:cubicBezTo>
                      <a:pt x="87" y="0"/>
                      <a:pt x="93" y="6"/>
                      <a:pt x="93" y="13"/>
                    </a:cubicBezTo>
                    <a:cubicBezTo>
                      <a:pt x="93" y="20"/>
                      <a:pt x="87" y="26"/>
                      <a:pt x="80" y="26"/>
                    </a:cubicBezTo>
                    <a:lnTo>
                      <a:pt x="13" y="26"/>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4" name="Freeform 51"/>
              <p:cNvSpPr>
                <a:spLocks/>
              </p:cNvSpPr>
              <p:nvPr/>
            </p:nvSpPr>
            <p:spPr bwMode="auto">
              <a:xfrm>
                <a:off x="7888288" y="6162675"/>
                <a:ext cx="1008063" cy="104775"/>
              </a:xfrm>
              <a:custGeom>
                <a:avLst/>
                <a:gdLst>
                  <a:gd name="T0" fmla="*/ 16 w 318"/>
                  <a:gd name="T1" fmla="*/ 33 h 33"/>
                  <a:gd name="T2" fmla="*/ 0 w 318"/>
                  <a:gd name="T3" fmla="*/ 16 h 33"/>
                  <a:gd name="T4" fmla="*/ 16 w 318"/>
                  <a:gd name="T5" fmla="*/ 0 h 33"/>
                  <a:gd name="T6" fmla="*/ 302 w 318"/>
                  <a:gd name="T7" fmla="*/ 0 h 33"/>
                  <a:gd name="T8" fmla="*/ 318 w 318"/>
                  <a:gd name="T9" fmla="*/ 16 h 33"/>
                  <a:gd name="T10" fmla="*/ 302 w 318"/>
                  <a:gd name="T11" fmla="*/ 33 h 33"/>
                  <a:gd name="T12" fmla="*/ 16 w 318"/>
                  <a:gd name="T13" fmla="*/ 33 h 33"/>
                </a:gdLst>
                <a:ahLst/>
                <a:cxnLst>
                  <a:cxn ang="0">
                    <a:pos x="T0" y="T1"/>
                  </a:cxn>
                  <a:cxn ang="0">
                    <a:pos x="T2" y="T3"/>
                  </a:cxn>
                  <a:cxn ang="0">
                    <a:pos x="T4" y="T5"/>
                  </a:cxn>
                  <a:cxn ang="0">
                    <a:pos x="T6" y="T7"/>
                  </a:cxn>
                  <a:cxn ang="0">
                    <a:pos x="T8" y="T9"/>
                  </a:cxn>
                  <a:cxn ang="0">
                    <a:pos x="T10" y="T11"/>
                  </a:cxn>
                  <a:cxn ang="0">
                    <a:pos x="T12" y="T13"/>
                  </a:cxn>
                </a:cxnLst>
                <a:rect l="0" t="0" r="r" b="b"/>
                <a:pathLst>
                  <a:path w="318" h="33">
                    <a:moveTo>
                      <a:pt x="16" y="33"/>
                    </a:moveTo>
                    <a:cubicBezTo>
                      <a:pt x="7" y="33"/>
                      <a:pt x="0" y="25"/>
                      <a:pt x="0" y="16"/>
                    </a:cubicBezTo>
                    <a:cubicBezTo>
                      <a:pt x="0" y="7"/>
                      <a:pt x="7" y="0"/>
                      <a:pt x="16" y="0"/>
                    </a:cubicBezTo>
                    <a:cubicBezTo>
                      <a:pt x="302" y="0"/>
                      <a:pt x="302" y="0"/>
                      <a:pt x="302" y="0"/>
                    </a:cubicBezTo>
                    <a:cubicBezTo>
                      <a:pt x="311" y="0"/>
                      <a:pt x="318" y="7"/>
                      <a:pt x="318" y="16"/>
                    </a:cubicBezTo>
                    <a:cubicBezTo>
                      <a:pt x="318" y="25"/>
                      <a:pt x="311" y="33"/>
                      <a:pt x="302" y="33"/>
                    </a:cubicBezTo>
                    <a:lnTo>
                      <a:pt x="16" y="33"/>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5" name="Freeform 52"/>
              <p:cNvSpPr>
                <a:spLocks/>
              </p:cNvSpPr>
              <p:nvPr/>
            </p:nvSpPr>
            <p:spPr bwMode="auto">
              <a:xfrm>
                <a:off x="7856538" y="5897563"/>
                <a:ext cx="1052513" cy="107950"/>
              </a:xfrm>
              <a:custGeom>
                <a:avLst/>
                <a:gdLst>
                  <a:gd name="T0" fmla="*/ 17 w 332"/>
                  <a:gd name="T1" fmla="*/ 34 h 34"/>
                  <a:gd name="T2" fmla="*/ 0 w 332"/>
                  <a:gd name="T3" fmla="*/ 17 h 34"/>
                  <a:gd name="T4" fmla="*/ 17 w 332"/>
                  <a:gd name="T5" fmla="*/ 0 h 34"/>
                  <a:gd name="T6" fmla="*/ 315 w 332"/>
                  <a:gd name="T7" fmla="*/ 0 h 34"/>
                  <a:gd name="T8" fmla="*/ 332 w 332"/>
                  <a:gd name="T9" fmla="*/ 17 h 34"/>
                  <a:gd name="T10" fmla="*/ 315 w 332"/>
                  <a:gd name="T11" fmla="*/ 34 h 34"/>
                  <a:gd name="T12" fmla="*/ 17 w 332"/>
                  <a:gd name="T13" fmla="*/ 34 h 34"/>
                </a:gdLst>
                <a:ahLst/>
                <a:cxnLst>
                  <a:cxn ang="0">
                    <a:pos x="T0" y="T1"/>
                  </a:cxn>
                  <a:cxn ang="0">
                    <a:pos x="T2" y="T3"/>
                  </a:cxn>
                  <a:cxn ang="0">
                    <a:pos x="T4" y="T5"/>
                  </a:cxn>
                  <a:cxn ang="0">
                    <a:pos x="T6" y="T7"/>
                  </a:cxn>
                  <a:cxn ang="0">
                    <a:pos x="T8" y="T9"/>
                  </a:cxn>
                  <a:cxn ang="0">
                    <a:pos x="T10" y="T11"/>
                  </a:cxn>
                  <a:cxn ang="0">
                    <a:pos x="T12" y="T13"/>
                  </a:cxn>
                </a:cxnLst>
                <a:rect l="0" t="0" r="r" b="b"/>
                <a:pathLst>
                  <a:path w="332" h="34">
                    <a:moveTo>
                      <a:pt x="17" y="34"/>
                    </a:moveTo>
                    <a:cubicBezTo>
                      <a:pt x="8" y="34"/>
                      <a:pt x="0" y="26"/>
                      <a:pt x="0" y="17"/>
                    </a:cubicBezTo>
                    <a:cubicBezTo>
                      <a:pt x="0" y="7"/>
                      <a:pt x="8" y="0"/>
                      <a:pt x="17" y="0"/>
                    </a:cubicBezTo>
                    <a:cubicBezTo>
                      <a:pt x="315" y="0"/>
                      <a:pt x="315" y="0"/>
                      <a:pt x="315" y="0"/>
                    </a:cubicBezTo>
                    <a:cubicBezTo>
                      <a:pt x="324" y="0"/>
                      <a:pt x="332" y="7"/>
                      <a:pt x="332" y="17"/>
                    </a:cubicBezTo>
                    <a:cubicBezTo>
                      <a:pt x="332" y="26"/>
                      <a:pt x="324" y="34"/>
                      <a:pt x="315" y="34"/>
                    </a:cubicBezTo>
                    <a:lnTo>
                      <a:pt x="17" y="34"/>
                    </a:ln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6" name="Freeform 53"/>
              <p:cNvSpPr>
                <a:spLocks/>
              </p:cNvSpPr>
              <p:nvPr/>
            </p:nvSpPr>
            <p:spPr bwMode="auto">
              <a:xfrm>
                <a:off x="7780338" y="5211763"/>
                <a:ext cx="1223963" cy="552450"/>
              </a:xfrm>
              <a:custGeom>
                <a:avLst/>
                <a:gdLst>
                  <a:gd name="T0" fmla="*/ 3 w 386"/>
                  <a:gd name="T1" fmla="*/ 30 h 174"/>
                  <a:gd name="T2" fmla="*/ 3 w 386"/>
                  <a:gd name="T3" fmla="*/ 30 h 174"/>
                  <a:gd name="T4" fmla="*/ 3 w 386"/>
                  <a:gd name="T5" fmla="*/ 54 h 174"/>
                  <a:gd name="T6" fmla="*/ 2 w 386"/>
                  <a:gd name="T7" fmla="*/ 62 h 174"/>
                  <a:gd name="T8" fmla="*/ 3 w 386"/>
                  <a:gd name="T9" fmla="*/ 62 h 174"/>
                  <a:gd name="T10" fmla="*/ 2 w 386"/>
                  <a:gd name="T11" fmla="*/ 137 h 174"/>
                  <a:gd name="T12" fmla="*/ 27 w 386"/>
                  <a:gd name="T13" fmla="*/ 174 h 174"/>
                  <a:gd name="T14" fmla="*/ 359 w 386"/>
                  <a:gd name="T15" fmla="*/ 174 h 174"/>
                  <a:gd name="T16" fmla="*/ 384 w 386"/>
                  <a:gd name="T17" fmla="*/ 136 h 174"/>
                  <a:gd name="T18" fmla="*/ 385 w 386"/>
                  <a:gd name="T19" fmla="*/ 11 h 174"/>
                  <a:gd name="T20" fmla="*/ 385 w 386"/>
                  <a:gd name="T21" fmla="*/ 10 h 174"/>
                  <a:gd name="T22" fmla="*/ 386 w 386"/>
                  <a:gd name="T23" fmla="*/ 0 h 174"/>
                  <a:gd name="T24" fmla="*/ 0 w 386"/>
                  <a:gd name="T25" fmla="*/ 0 h 174"/>
                  <a:gd name="T26" fmla="*/ 3 w 386"/>
                  <a:gd name="T27" fmla="*/ 30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86" h="174">
                    <a:moveTo>
                      <a:pt x="3" y="30"/>
                    </a:moveTo>
                    <a:cubicBezTo>
                      <a:pt x="3" y="30"/>
                      <a:pt x="3" y="30"/>
                      <a:pt x="3" y="30"/>
                    </a:cubicBezTo>
                    <a:cubicBezTo>
                      <a:pt x="3" y="54"/>
                      <a:pt x="3" y="54"/>
                      <a:pt x="3" y="54"/>
                    </a:cubicBezTo>
                    <a:cubicBezTo>
                      <a:pt x="3" y="54"/>
                      <a:pt x="2" y="62"/>
                      <a:pt x="2" y="62"/>
                    </a:cubicBezTo>
                    <a:cubicBezTo>
                      <a:pt x="3" y="62"/>
                      <a:pt x="3" y="62"/>
                      <a:pt x="3" y="62"/>
                    </a:cubicBezTo>
                    <a:cubicBezTo>
                      <a:pt x="2" y="137"/>
                      <a:pt x="2" y="137"/>
                      <a:pt x="2" y="137"/>
                    </a:cubicBezTo>
                    <a:cubicBezTo>
                      <a:pt x="2" y="153"/>
                      <a:pt x="12" y="168"/>
                      <a:pt x="27" y="174"/>
                    </a:cubicBezTo>
                    <a:cubicBezTo>
                      <a:pt x="34" y="173"/>
                      <a:pt x="359" y="174"/>
                      <a:pt x="359" y="174"/>
                    </a:cubicBezTo>
                    <a:cubicBezTo>
                      <a:pt x="374" y="168"/>
                      <a:pt x="384" y="153"/>
                      <a:pt x="384" y="136"/>
                    </a:cubicBezTo>
                    <a:cubicBezTo>
                      <a:pt x="385" y="11"/>
                      <a:pt x="385" y="11"/>
                      <a:pt x="385" y="11"/>
                    </a:cubicBezTo>
                    <a:cubicBezTo>
                      <a:pt x="385" y="10"/>
                      <a:pt x="385" y="10"/>
                      <a:pt x="385" y="10"/>
                    </a:cubicBezTo>
                    <a:cubicBezTo>
                      <a:pt x="385" y="6"/>
                      <a:pt x="385" y="3"/>
                      <a:pt x="386" y="0"/>
                    </a:cubicBezTo>
                    <a:cubicBezTo>
                      <a:pt x="0" y="0"/>
                      <a:pt x="0" y="0"/>
                      <a:pt x="0" y="0"/>
                    </a:cubicBezTo>
                    <a:cubicBezTo>
                      <a:pt x="2" y="11"/>
                      <a:pt x="2" y="21"/>
                      <a:pt x="3" y="30"/>
                    </a:cubicBezTo>
                    <a:close/>
                  </a:path>
                </a:pathLst>
              </a:custGeom>
              <a:solidFill>
                <a:schemeClr val="tx1">
                  <a:lumMod val="65000"/>
                  <a:lumOff val="35000"/>
                </a:schemeClr>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7" name="Freeform 54"/>
              <p:cNvSpPr>
                <a:spLocks/>
              </p:cNvSpPr>
              <p:nvPr/>
            </p:nvSpPr>
            <p:spPr bwMode="auto">
              <a:xfrm>
                <a:off x="7167563" y="2509838"/>
                <a:ext cx="2452688" cy="2578100"/>
              </a:xfrm>
              <a:custGeom>
                <a:avLst/>
                <a:gdLst>
                  <a:gd name="T0" fmla="*/ 597 w 773"/>
                  <a:gd name="T1" fmla="*/ 797 h 813"/>
                  <a:gd name="T2" fmla="*/ 652 w 773"/>
                  <a:gd name="T3" fmla="*/ 723 h 813"/>
                  <a:gd name="T4" fmla="*/ 773 w 773"/>
                  <a:gd name="T5" fmla="*/ 385 h 813"/>
                  <a:gd name="T6" fmla="*/ 388 w 773"/>
                  <a:gd name="T7" fmla="*/ 0 h 813"/>
                  <a:gd name="T8" fmla="*/ 384 w 773"/>
                  <a:gd name="T9" fmla="*/ 0 h 813"/>
                  <a:gd name="T10" fmla="*/ 0 w 773"/>
                  <a:gd name="T11" fmla="*/ 385 h 813"/>
                  <a:gd name="T12" fmla="*/ 120 w 773"/>
                  <a:gd name="T13" fmla="*/ 723 h 813"/>
                  <a:gd name="T14" fmla="*/ 175 w 773"/>
                  <a:gd name="T15" fmla="*/ 797 h 813"/>
                  <a:gd name="T16" fmla="*/ 183 w 773"/>
                  <a:gd name="T17" fmla="*/ 813 h 813"/>
                  <a:gd name="T18" fmla="*/ 589 w 773"/>
                  <a:gd name="T19" fmla="*/ 813 h 813"/>
                  <a:gd name="T20" fmla="*/ 597 w 773"/>
                  <a:gd name="T21" fmla="*/ 797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73" h="813">
                    <a:moveTo>
                      <a:pt x="597" y="797"/>
                    </a:moveTo>
                    <a:cubicBezTo>
                      <a:pt x="613" y="771"/>
                      <a:pt x="632" y="748"/>
                      <a:pt x="652" y="723"/>
                    </a:cubicBezTo>
                    <a:cubicBezTo>
                      <a:pt x="709" y="655"/>
                      <a:pt x="773" y="577"/>
                      <a:pt x="773" y="385"/>
                    </a:cubicBezTo>
                    <a:cubicBezTo>
                      <a:pt x="773" y="173"/>
                      <a:pt x="600" y="0"/>
                      <a:pt x="388" y="0"/>
                    </a:cubicBezTo>
                    <a:cubicBezTo>
                      <a:pt x="384" y="0"/>
                      <a:pt x="384" y="0"/>
                      <a:pt x="384" y="0"/>
                    </a:cubicBezTo>
                    <a:cubicBezTo>
                      <a:pt x="172" y="0"/>
                      <a:pt x="0" y="173"/>
                      <a:pt x="0" y="385"/>
                    </a:cubicBezTo>
                    <a:cubicBezTo>
                      <a:pt x="0" y="577"/>
                      <a:pt x="64" y="655"/>
                      <a:pt x="120" y="723"/>
                    </a:cubicBezTo>
                    <a:cubicBezTo>
                      <a:pt x="140" y="748"/>
                      <a:pt x="159" y="771"/>
                      <a:pt x="175" y="797"/>
                    </a:cubicBezTo>
                    <a:cubicBezTo>
                      <a:pt x="178" y="803"/>
                      <a:pt x="180" y="808"/>
                      <a:pt x="183" y="813"/>
                    </a:cubicBezTo>
                    <a:cubicBezTo>
                      <a:pt x="589" y="813"/>
                      <a:pt x="589" y="813"/>
                      <a:pt x="589" y="813"/>
                    </a:cubicBezTo>
                    <a:cubicBezTo>
                      <a:pt x="592" y="808"/>
                      <a:pt x="594" y="802"/>
                      <a:pt x="597" y="797"/>
                    </a:cubicBezTo>
                    <a:close/>
                  </a:path>
                </a:pathLst>
              </a:cu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grpSp>
        <p:sp>
          <p:nvSpPr>
            <p:cNvPr id="10" name="TextBox 10"/>
            <p:cNvSpPr txBox="1"/>
            <p:nvPr/>
          </p:nvSpPr>
          <p:spPr>
            <a:xfrm>
              <a:off x="3980347" y="3075806"/>
              <a:ext cx="1242060" cy="377074"/>
            </a:xfrm>
            <a:prstGeom prst="rect">
              <a:avLst/>
            </a:prstGeom>
            <a:noFill/>
            <a:effectLst>
              <a:outerShdw blurRad="50800" dist="38100" dir="2700000" algn="tl" rotWithShape="0">
                <a:prstClr val="black">
                  <a:alpha val="40000"/>
                </a:prstClr>
              </a:outerShdw>
            </a:effectLst>
          </p:spPr>
          <p:txBody>
            <a:bodyPr wrap="square" rtlCol="0">
              <a:spAutoFit/>
            </a:bodyPr>
            <a:lstStyle/>
            <a:p>
              <a:pPr algn="ctr"/>
              <a:r>
                <a:rPr lang="en-US" altLang="zh-CN" sz="2667" dirty="0">
                  <a:solidFill>
                    <a:srgbClr val="FFFFFF"/>
                  </a:solidFill>
                  <a:latin typeface="Impact" pitchFamily="34" charset="0"/>
                </a:rPr>
                <a:t>keyword</a:t>
              </a:r>
              <a:endParaRPr lang="zh-CN" altLang="en-US" sz="2667" dirty="0">
                <a:solidFill>
                  <a:srgbClr val="FFFFFF"/>
                </a:solidFill>
                <a:latin typeface="Impact" pitchFamily="34" charset="0"/>
              </a:endParaRPr>
            </a:p>
          </p:txBody>
        </p:sp>
        <p:sp>
          <p:nvSpPr>
            <p:cNvPr id="11" name="Freeform 6"/>
            <p:cNvSpPr>
              <a:spLocks noChangeAspect="1" noEditPoints="1"/>
            </p:cNvSpPr>
            <p:nvPr/>
          </p:nvSpPr>
          <p:spPr bwMode="auto">
            <a:xfrm>
              <a:off x="4350122" y="2661220"/>
              <a:ext cx="547033" cy="445373"/>
            </a:xfrm>
            <a:custGeom>
              <a:avLst/>
              <a:gdLst>
                <a:gd name="T0" fmla="*/ 36 w 113"/>
                <a:gd name="T1" fmla="*/ 11 h 86"/>
                <a:gd name="T2" fmla="*/ 106 w 113"/>
                <a:gd name="T3" fmla="*/ 32 h 86"/>
                <a:gd name="T4" fmla="*/ 102 w 113"/>
                <a:gd name="T5" fmla="*/ 35 h 86"/>
                <a:gd name="T6" fmla="*/ 99 w 113"/>
                <a:gd name="T7" fmla="*/ 39 h 86"/>
                <a:gd name="T8" fmla="*/ 95 w 113"/>
                <a:gd name="T9" fmla="*/ 43 h 86"/>
                <a:gd name="T10" fmla="*/ 91 w 113"/>
                <a:gd name="T11" fmla="*/ 86 h 86"/>
                <a:gd name="T12" fmla="*/ 91 w 113"/>
                <a:gd name="T13" fmla="*/ 47 h 86"/>
                <a:gd name="T14" fmla="*/ 81 w 113"/>
                <a:gd name="T15" fmla="*/ 86 h 86"/>
                <a:gd name="T16" fmla="*/ 77 w 113"/>
                <a:gd name="T17" fmla="*/ 59 h 86"/>
                <a:gd name="T18" fmla="*/ 74 w 113"/>
                <a:gd name="T19" fmla="*/ 56 h 86"/>
                <a:gd name="T20" fmla="*/ 70 w 113"/>
                <a:gd name="T21" fmla="*/ 86 h 86"/>
                <a:gd name="T22" fmla="*/ 70 w 113"/>
                <a:gd name="T23" fmla="*/ 54 h 86"/>
                <a:gd name="T24" fmla="*/ 59 w 113"/>
                <a:gd name="T25" fmla="*/ 86 h 86"/>
                <a:gd name="T26" fmla="*/ 56 w 113"/>
                <a:gd name="T27" fmla="*/ 65 h 86"/>
                <a:gd name="T28" fmla="*/ 52 w 113"/>
                <a:gd name="T29" fmla="*/ 68 h 86"/>
                <a:gd name="T30" fmla="*/ 48 w 113"/>
                <a:gd name="T31" fmla="*/ 86 h 86"/>
                <a:gd name="T32" fmla="*/ 48 w 113"/>
                <a:gd name="T33" fmla="*/ 71 h 86"/>
                <a:gd name="T34" fmla="*/ 38 w 113"/>
                <a:gd name="T35" fmla="*/ 86 h 86"/>
                <a:gd name="T36" fmla="*/ 34 w 113"/>
                <a:gd name="T37" fmla="*/ 70 h 86"/>
                <a:gd name="T38" fmla="*/ 31 w 113"/>
                <a:gd name="T39" fmla="*/ 67 h 86"/>
                <a:gd name="T40" fmla="*/ 27 w 113"/>
                <a:gd name="T41" fmla="*/ 86 h 86"/>
                <a:gd name="T42" fmla="*/ 27 w 113"/>
                <a:gd name="T43" fmla="*/ 67 h 86"/>
                <a:gd name="T44" fmla="*/ 16 w 113"/>
                <a:gd name="T45" fmla="*/ 86 h 86"/>
                <a:gd name="T46" fmla="*/ 5 w 113"/>
                <a:gd name="T47" fmla="*/ 79 h 86"/>
                <a:gd name="T48" fmla="*/ 2 w 113"/>
                <a:gd name="T49" fmla="*/ 76 h 86"/>
                <a:gd name="T50" fmla="*/ 0 w 113"/>
                <a:gd name="T51" fmla="*/ 58 h 86"/>
                <a:gd name="T52" fmla="*/ 38 w 113"/>
                <a:gd name="T53" fmla="*/ 64 h 86"/>
                <a:gd name="T54" fmla="*/ 70 w 113"/>
                <a:gd name="T55" fmla="*/ 45 h 86"/>
                <a:gd name="T56" fmla="*/ 82 w 113"/>
                <a:gd name="T57" fmla="*/ 46 h 86"/>
                <a:gd name="T58" fmla="*/ 111 w 113"/>
                <a:gd name="T59" fmla="*/ 13 h 86"/>
                <a:gd name="T60" fmla="*/ 89 w 113"/>
                <a:gd name="T61" fmla="*/ 10 h 86"/>
                <a:gd name="T62" fmla="*/ 74 w 113"/>
                <a:gd name="T63" fmla="*/ 31 h 86"/>
                <a:gd name="T64" fmla="*/ 42 w 113"/>
                <a:gd name="T65" fmla="*/ 49 h 86"/>
                <a:gd name="T66" fmla="*/ 25 w 113"/>
                <a:gd name="T67" fmla="*/ 43 h 86"/>
                <a:gd name="T68" fmla="*/ 13 w 113"/>
                <a:gd name="T69" fmla="*/ 86 h 86"/>
                <a:gd name="T70" fmla="*/ 13 w 113"/>
                <a:gd name="T71" fmla="*/ 75 h 86"/>
                <a:gd name="T72" fmla="*/ 31 w 113"/>
                <a:gd name="T73" fmla="*/ 12 h 86"/>
                <a:gd name="T74" fmla="*/ 49 w 113"/>
                <a:gd name="T75" fmla="*/ 19 h 86"/>
                <a:gd name="T76" fmla="*/ 39 w 113"/>
                <a:gd name="T77" fmla="*/ 19 h 86"/>
                <a:gd name="T78" fmla="*/ 43 w 113"/>
                <a:gd name="T79" fmla="*/ 44 h 86"/>
                <a:gd name="T80" fmla="*/ 34 w 113"/>
                <a:gd name="T81" fmla="*/ 31 h 86"/>
                <a:gd name="T82" fmla="*/ 20 w 113"/>
                <a:gd name="T83" fmla="*/ 38 h 86"/>
                <a:gd name="T84" fmla="*/ 30 w 113"/>
                <a:gd name="T85" fmla="*/ 17 h 86"/>
                <a:gd name="T86" fmla="*/ 21 w 113"/>
                <a:gd name="T87" fmla="*/ 2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13" h="86">
                  <a:moveTo>
                    <a:pt x="36" y="2"/>
                  </a:moveTo>
                  <a:cubicBezTo>
                    <a:pt x="39" y="2"/>
                    <a:pt x="41" y="4"/>
                    <a:pt x="41" y="6"/>
                  </a:cubicBezTo>
                  <a:cubicBezTo>
                    <a:pt x="41" y="9"/>
                    <a:pt x="39" y="11"/>
                    <a:pt x="36" y="11"/>
                  </a:cubicBezTo>
                  <a:cubicBezTo>
                    <a:pt x="34" y="11"/>
                    <a:pt x="32" y="9"/>
                    <a:pt x="32" y="6"/>
                  </a:cubicBezTo>
                  <a:cubicBezTo>
                    <a:pt x="32" y="4"/>
                    <a:pt x="34" y="2"/>
                    <a:pt x="36" y="2"/>
                  </a:cubicBezTo>
                  <a:close/>
                  <a:moveTo>
                    <a:pt x="106" y="32"/>
                  </a:moveTo>
                  <a:cubicBezTo>
                    <a:pt x="106" y="86"/>
                    <a:pt x="106" y="86"/>
                    <a:pt x="106" y="86"/>
                  </a:cubicBezTo>
                  <a:cubicBezTo>
                    <a:pt x="102" y="86"/>
                    <a:pt x="102" y="86"/>
                    <a:pt x="102" y="86"/>
                  </a:cubicBezTo>
                  <a:cubicBezTo>
                    <a:pt x="102" y="35"/>
                    <a:pt x="102" y="35"/>
                    <a:pt x="102" y="35"/>
                  </a:cubicBezTo>
                  <a:cubicBezTo>
                    <a:pt x="105" y="32"/>
                    <a:pt x="105" y="32"/>
                    <a:pt x="105" y="32"/>
                  </a:cubicBezTo>
                  <a:cubicBezTo>
                    <a:pt x="106" y="32"/>
                    <a:pt x="106" y="32"/>
                    <a:pt x="106" y="32"/>
                  </a:cubicBezTo>
                  <a:close/>
                  <a:moveTo>
                    <a:pt x="99" y="39"/>
                  </a:moveTo>
                  <a:cubicBezTo>
                    <a:pt x="99" y="86"/>
                    <a:pt x="99" y="86"/>
                    <a:pt x="99" y="86"/>
                  </a:cubicBezTo>
                  <a:cubicBezTo>
                    <a:pt x="97" y="86"/>
                    <a:pt x="96" y="86"/>
                    <a:pt x="95" y="86"/>
                  </a:cubicBezTo>
                  <a:cubicBezTo>
                    <a:pt x="95" y="43"/>
                    <a:pt x="95" y="43"/>
                    <a:pt x="95" y="43"/>
                  </a:cubicBezTo>
                  <a:cubicBezTo>
                    <a:pt x="99" y="39"/>
                    <a:pt x="99" y="39"/>
                    <a:pt x="99" y="39"/>
                  </a:cubicBezTo>
                  <a:close/>
                  <a:moveTo>
                    <a:pt x="91" y="47"/>
                  </a:moveTo>
                  <a:cubicBezTo>
                    <a:pt x="91" y="86"/>
                    <a:pt x="91" y="86"/>
                    <a:pt x="91" y="86"/>
                  </a:cubicBezTo>
                  <a:cubicBezTo>
                    <a:pt x="90" y="86"/>
                    <a:pt x="89" y="86"/>
                    <a:pt x="88" y="86"/>
                  </a:cubicBezTo>
                  <a:cubicBezTo>
                    <a:pt x="88" y="51"/>
                    <a:pt x="88" y="51"/>
                    <a:pt x="88" y="51"/>
                  </a:cubicBezTo>
                  <a:cubicBezTo>
                    <a:pt x="91" y="47"/>
                    <a:pt x="91" y="47"/>
                    <a:pt x="91" y="47"/>
                  </a:cubicBezTo>
                  <a:close/>
                  <a:moveTo>
                    <a:pt x="84" y="55"/>
                  </a:moveTo>
                  <a:cubicBezTo>
                    <a:pt x="84" y="86"/>
                    <a:pt x="84" y="86"/>
                    <a:pt x="84" y="86"/>
                  </a:cubicBezTo>
                  <a:cubicBezTo>
                    <a:pt x="83" y="86"/>
                    <a:pt x="82" y="86"/>
                    <a:pt x="81" y="86"/>
                  </a:cubicBezTo>
                  <a:cubicBezTo>
                    <a:pt x="81" y="59"/>
                    <a:pt x="81" y="59"/>
                    <a:pt x="81" y="59"/>
                  </a:cubicBezTo>
                  <a:cubicBezTo>
                    <a:pt x="84" y="55"/>
                    <a:pt x="84" y="55"/>
                    <a:pt x="84" y="55"/>
                  </a:cubicBezTo>
                  <a:close/>
                  <a:moveTo>
                    <a:pt x="77" y="59"/>
                  </a:moveTo>
                  <a:cubicBezTo>
                    <a:pt x="77" y="86"/>
                    <a:pt x="77" y="86"/>
                    <a:pt x="77" y="86"/>
                  </a:cubicBezTo>
                  <a:cubicBezTo>
                    <a:pt x="76" y="86"/>
                    <a:pt x="75" y="86"/>
                    <a:pt x="74" y="86"/>
                  </a:cubicBezTo>
                  <a:cubicBezTo>
                    <a:pt x="74" y="56"/>
                    <a:pt x="74" y="56"/>
                    <a:pt x="74" y="56"/>
                  </a:cubicBezTo>
                  <a:cubicBezTo>
                    <a:pt x="77" y="59"/>
                    <a:pt x="77" y="59"/>
                    <a:pt x="77" y="59"/>
                  </a:cubicBezTo>
                  <a:close/>
                  <a:moveTo>
                    <a:pt x="70" y="54"/>
                  </a:moveTo>
                  <a:cubicBezTo>
                    <a:pt x="70" y="86"/>
                    <a:pt x="70" y="86"/>
                    <a:pt x="70" y="86"/>
                  </a:cubicBezTo>
                  <a:cubicBezTo>
                    <a:pt x="69" y="86"/>
                    <a:pt x="68" y="86"/>
                    <a:pt x="66" y="86"/>
                  </a:cubicBezTo>
                  <a:cubicBezTo>
                    <a:pt x="66" y="57"/>
                    <a:pt x="66" y="57"/>
                    <a:pt x="66" y="57"/>
                  </a:cubicBezTo>
                  <a:cubicBezTo>
                    <a:pt x="70" y="54"/>
                    <a:pt x="70" y="54"/>
                    <a:pt x="70" y="54"/>
                  </a:cubicBezTo>
                  <a:close/>
                  <a:moveTo>
                    <a:pt x="63" y="59"/>
                  </a:moveTo>
                  <a:cubicBezTo>
                    <a:pt x="63" y="86"/>
                    <a:pt x="63" y="86"/>
                    <a:pt x="63" y="86"/>
                  </a:cubicBezTo>
                  <a:cubicBezTo>
                    <a:pt x="62" y="86"/>
                    <a:pt x="60" y="86"/>
                    <a:pt x="59" y="86"/>
                  </a:cubicBezTo>
                  <a:cubicBezTo>
                    <a:pt x="59" y="62"/>
                    <a:pt x="59" y="62"/>
                    <a:pt x="59" y="62"/>
                  </a:cubicBezTo>
                  <a:cubicBezTo>
                    <a:pt x="63" y="59"/>
                    <a:pt x="63" y="59"/>
                    <a:pt x="63" y="59"/>
                  </a:cubicBezTo>
                  <a:close/>
                  <a:moveTo>
                    <a:pt x="56" y="65"/>
                  </a:moveTo>
                  <a:cubicBezTo>
                    <a:pt x="56" y="86"/>
                    <a:pt x="56" y="86"/>
                    <a:pt x="56" y="86"/>
                  </a:cubicBezTo>
                  <a:cubicBezTo>
                    <a:pt x="54" y="86"/>
                    <a:pt x="53" y="86"/>
                    <a:pt x="52" y="86"/>
                  </a:cubicBezTo>
                  <a:cubicBezTo>
                    <a:pt x="52" y="68"/>
                    <a:pt x="52" y="68"/>
                    <a:pt x="52" y="68"/>
                  </a:cubicBezTo>
                  <a:cubicBezTo>
                    <a:pt x="56" y="65"/>
                    <a:pt x="56" y="65"/>
                    <a:pt x="56" y="65"/>
                  </a:cubicBezTo>
                  <a:close/>
                  <a:moveTo>
                    <a:pt x="48" y="71"/>
                  </a:moveTo>
                  <a:cubicBezTo>
                    <a:pt x="48" y="86"/>
                    <a:pt x="48" y="86"/>
                    <a:pt x="48" y="86"/>
                  </a:cubicBezTo>
                  <a:cubicBezTo>
                    <a:pt x="47" y="86"/>
                    <a:pt x="46" y="86"/>
                    <a:pt x="45" y="86"/>
                  </a:cubicBezTo>
                  <a:cubicBezTo>
                    <a:pt x="45" y="73"/>
                    <a:pt x="45" y="73"/>
                    <a:pt x="45" y="73"/>
                  </a:cubicBezTo>
                  <a:cubicBezTo>
                    <a:pt x="48" y="71"/>
                    <a:pt x="48" y="71"/>
                    <a:pt x="48" y="71"/>
                  </a:cubicBezTo>
                  <a:close/>
                  <a:moveTo>
                    <a:pt x="41" y="75"/>
                  </a:moveTo>
                  <a:cubicBezTo>
                    <a:pt x="41" y="86"/>
                    <a:pt x="41" y="86"/>
                    <a:pt x="41" y="86"/>
                  </a:cubicBezTo>
                  <a:cubicBezTo>
                    <a:pt x="40" y="86"/>
                    <a:pt x="39" y="86"/>
                    <a:pt x="38" y="86"/>
                  </a:cubicBezTo>
                  <a:cubicBezTo>
                    <a:pt x="38" y="72"/>
                    <a:pt x="38" y="72"/>
                    <a:pt x="38" y="72"/>
                  </a:cubicBezTo>
                  <a:cubicBezTo>
                    <a:pt x="41" y="75"/>
                    <a:pt x="41" y="75"/>
                    <a:pt x="41" y="75"/>
                  </a:cubicBezTo>
                  <a:close/>
                  <a:moveTo>
                    <a:pt x="34" y="70"/>
                  </a:moveTo>
                  <a:cubicBezTo>
                    <a:pt x="34" y="86"/>
                    <a:pt x="34" y="86"/>
                    <a:pt x="34" y="86"/>
                  </a:cubicBezTo>
                  <a:cubicBezTo>
                    <a:pt x="33" y="86"/>
                    <a:pt x="32" y="86"/>
                    <a:pt x="31" y="86"/>
                  </a:cubicBezTo>
                  <a:cubicBezTo>
                    <a:pt x="31" y="67"/>
                    <a:pt x="31" y="67"/>
                    <a:pt x="31" y="67"/>
                  </a:cubicBezTo>
                  <a:cubicBezTo>
                    <a:pt x="34" y="70"/>
                    <a:pt x="34" y="70"/>
                    <a:pt x="34" y="70"/>
                  </a:cubicBezTo>
                  <a:close/>
                  <a:moveTo>
                    <a:pt x="27" y="67"/>
                  </a:moveTo>
                  <a:cubicBezTo>
                    <a:pt x="27" y="86"/>
                    <a:pt x="27" y="86"/>
                    <a:pt x="27" y="86"/>
                  </a:cubicBezTo>
                  <a:cubicBezTo>
                    <a:pt x="26" y="86"/>
                    <a:pt x="25" y="86"/>
                    <a:pt x="23" y="86"/>
                  </a:cubicBezTo>
                  <a:cubicBezTo>
                    <a:pt x="23" y="69"/>
                    <a:pt x="23" y="69"/>
                    <a:pt x="23" y="69"/>
                  </a:cubicBezTo>
                  <a:cubicBezTo>
                    <a:pt x="27" y="67"/>
                    <a:pt x="27" y="67"/>
                    <a:pt x="27" y="67"/>
                  </a:cubicBezTo>
                  <a:close/>
                  <a:moveTo>
                    <a:pt x="20" y="71"/>
                  </a:moveTo>
                  <a:cubicBezTo>
                    <a:pt x="20" y="86"/>
                    <a:pt x="20" y="86"/>
                    <a:pt x="20" y="86"/>
                  </a:cubicBezTo>
                  <a:cubicBezTo>
                    <a:pt x="19" y="86"/>
                    <a:pt x="17" y="86"/>
                    <a:pt x="16" y="86"/>
                  </a:cubicBezTo>
                  <a:cubicBezTo>
                    <a:pt x="16" y="73"/>
                    <a:pt x="16" y="73"/>
                    <a:pt x="16" y="73"/>
                  </a:cubicBezTo>
                  <a:cubicBezTo>
                    <a:pt x="20" y="71"/>
                    <a:pt x="20" y="71"/>
                    <a:pt x="20" y="71"/>
                  </a:cubicBezTo>
                  <a:close/>
                  <a:moveTo>
                    <a:pt x="5" y="79"/>
                  </a:moveTo>
                  <a:cubicBezTo>
                    <a:pt x="5" y="86"/>
                    <a:pt x="5" y="86"/>
                    <a:pt x="5" y="86"/>
                  </a:cubicBezTo>
                  <a:cubicBezTo>
                    <a:pt x="2" y="86"/>
                    <a:pt x="2" y="86"/>
                    <a:pt x="2" y="86"/>
                  </a:cubicBezTo>
                  <a:cubicBezTo>
                    <a:pt x="2" y="76"/>
                    <a:pt x="2" y="76"/>
                    <a:pt x="2" y="76"/>
                  </a:cubicBezTo>
                  <a:cubicBezTo>
                    <a:pt x="4" y="80"/>
                    <a:pt x="4" y="80"/>
                    <a:pt x="4" y="80"/>
                  </a:cubicBezTo>
                  <a:cubicBezTo>
                    <a:pt x="5" y="79"/>
                    <a:pt x="5" y="79"/>
                    <a:pt x="5" y="79"/>
                  </a:cubicBezTo>
                  <a:close/>
                  <a:moveTo>
                    <a:pt x="0" y="58"/>
                  </a:moveTo>
                  <a:cubicBezTo>
                    <a:pt x="7" y="70"/>
                    <a:pt x="7" y="70"/>
                    <a:pt x="7" y="70"/>
                  </a:cubicBezTo>
                  <a:cubicBezTo>
                    <a:pt x="29" y="57"/>
                    <a:pt x="29" y="57"/>
                    <a:pt x="29" y="57"/>
                  </a:cubicBezTo>
                  <a:cubicBezTo>
                    <a:pt x="38" y="64"/>
                    <a:pt x="38" y="64"/>
                    <a:pt x="38" y="64"/>
                  </a:cubicBezTo>
                  <a:cubicBezTo>
                    <a:pt x="42" y="66"/>
                    <a:pt x="42" y="66"/>
                    <a:pt x="42" y="66"/>
                  </a:cubicBezTo>
                  <a:cubicBezTo>
                    <a:pt x="46" y="63"/>
                    <a:pt x="46" y="63"/>
                    <a:pt x="46" y="63"/>
                  </a:cubicBezTo>
                  <a:cubicBezTo>
                    <a:pt x="70" y="45"/>
                    <a:pt x="70" y="45"/>
                    <a:pt x="70" y="45"/>
                  </a:cubicBezTo>
                  <a:cubicBezTo>
                    <a:pt x="73" y="47"/>
                    <a:pt x="73" y="47"/>
                    <a:pt x="73" y="47"/>
                  </a:cubicBezTo>
                  <a:cubicBezTo>
                    <a:pt x="78" y="51"/>
                    <a:pt x="78" y="51"/>
                    <a:pt x="78" y="51"/>
                  </a:cubicBezTo>
                  <a:cubicBezTo>
                    <a:pt x="82" y="46"/>
                    <a:pt x="82" y="46"/>
                    <a:pt x="82" y="46"/>
                  </a:cubicBezTo>
                  <a:cubicBezTo>
                    <a:pt x="104" y="22"/>
                    <a:pt x="104" y="22"/>
                    <a:pt x="104" y="22"/>
                  </a:cubicBezTo>
                  <a:cubicBezTo>
                    <a:pt x="109" y="26"/>
                    <a:pt x="109" y="26"/>
                    <a:pt x="109" y="26"/>
                  </a:cubicBezTo>
                  <a:cubicBezTo>
                    <a:pt x="111" y="13"/>
                    <a:pt x="111" y="13"/>
                    <a:pt x="111" y="13"/>
                  </a:cubicBezTo>
                  <a:cubicBezTo>
                    <a:pt x="113" y="0"/>
                    <a:pt x="113" y="0"/>
                    <a:pt x="113" y="0"/>
                  </a:cubicBezTo>
                  <a:cubicBezTo>
                    <a:pt x="101" y="5"/>
                    <a:pt x="101" y="5"/>
                    <a:pt x="101" y="5"/>
                  </a:cubicBezTo>
                  <a:cubicBezTo>
                    <a:pt x="89" y="10"/>
                    <a:pt x="89" y="10"/>
                    <a:pt x="89" y="10"/>
                  </a:cubicBezTo>
                  <a:cubicBezTo>
                    <a:pt x="93" y="13"/>
                    <a:pt x="93" y="13"/>
                    <a:pt x="93" y="13"/>
                  </a:cubicBezTo>
                  <a:cubicBezTo>
                    <a:pt x="76" y="32"/>
                    <a:pt x="76" y="32"/>
                    <a:pt x="76" y="32"/>
                  </a:cubicBezTo>
                  <a:cubicBezTo>
                    <a:pt x="74" y="31"/>
                    <a:pt x="74" y="31"/>
                    <a:pt x="74" y="31"/>
                  </a:cubicBezTo>
                  <a:cubicBezTo>
                    <a:pt x="70" y="28"/>
                    <a:pt x="70" y="28"/>
                    <a:pt x="70" y="28"/>
                  </a:cubicBezTo>
                  <a:cubicBezTo>
                    <a:pt x="65" y="31"/>
                    <a:pt x="65" y="31"/>
                    <a:pt x="65" y="31"/>
                  </a:cubicBezTo>
                  <a:cubicBezTo>
                    <a:pt x="42" y="49"/>
                    <a:pt x="42" y="49"/>
                    <a:pt x="42" y="49"/>
                  </a:cubicBezTo>
                  <a:cubicBezTo>
                    <a:pt x="33" y="43"/>
                    <a:pt x="33" y="43"/>
                    <a:pt x="33" y="43"/>
                  </a:cubicBezTo>
                  <a:cubicBezTo>
                    <a:pt x="29" y="41"/>
                    <a:pt x="29" y="41"/>
                    <a:pt x="29" y="41"/>
                  </a:cubicBezTo>
                  <a:cubicBezTo>
                    <a:pt x="25" y="43"/>
                    <a:pt x="25" y="43"/>
                    <a:pt x="25" y="43"/>
                  </a:cubicBezTo>
                  <a:cubicBezTo>
                    <a:pt x="0" y="58"/>
                    <a:pt x="0" y="58"/>
                    <a:pt x="0" y="58"/>
                  </a:cubicBezTo>
                  <a:close/>
                  <a:moveTo>
                    <a:pt x="13" y="75"/>
                  </a:moveTo>
                  <a:cubicBezTo>
                    <a:pt x="13" y="86"/>
                    <a:pt x="13" y="86"/>
                    <a:pt x="13" y="86"/>
                  </a:cubicBezTo>
                  <a:cubicBezTo>
                    <a:pt x="11" y="86"/>
                    <a:pt x="10" y="86"/>
                    <a:pt x="9" y="86"/>
                  </a:cubicBezTo>
                  <a:cubicBezTo>
                    <a:pt x="9" y="77"/>
                    <a:pt x="9" y="77"/>
                    <a:pt x="9" y="77"/>
                  </a:cubicBezTo>
                  <a:cubicBezTo>
                    <a:pt x="13" y="75"/>
                    <a:pt x="13" y="75"/>
                    <a:pt x="13" y="75"/>
                  </a:cubicBezTo>
                  <a:close/>
                  <a:moveTo>
                    <a:pt x="21" y="22"/>
                  </a:moveTo>
                  <a:cubicBezTo>
                    <a:pt x="23" y="17"/>
                    <a:pt x="23" y="17"/>
                    <a:pt x="23" y="17"/>
                  </a:cubicBezTo>
                  <a:cubicBezTo>
                    <a:pt x="31" y="12"/>
                    <a:pt x="31" y="12"/>
                    <a:pt x="31" y="12"/>
                  </a:cubicBezTo>
                  <a:cubicBezTo>
                    <a:pt x="41" y="12"/>
                    <a:pt x="41" y="12"/>
                    <a:pt x="41" y="12"/>
                  </a:cubicBezTo>
                  <a:cubicBezTo>
                    <a:pt x="43" y="19"/>
                    <a:pt x="43" y="19"/>
                    <a:pt x="43" y="19"/>
                  </a:cubicBezTo>
                  <a:cubicBezTo>
                    <a:pt x="49" y="19"/>
                    <a:pt x="49" y="19"/>
                    <a:pt x="49" y="19"/>
                  </a:cubicBezTo>
                  <a:cubicBezTo>
                    <a:pt x="49" y="21"/>
                    <a:pt x="49" y="21"/>
                    <a:pt x="49" y="21"/>
                  </a:cubicBezTo>
                  <a:cubicBezTo>
                    <a:pt x="41" y="22"/>
                    <a:pt x="41" y="22"/>
                    <a:pt x="41" y="22"/>
                  </a:cubicBezTo>
                  <a:cubicBezTo>
                    <a:pt x="39" y="19"/>
                    <a:pt x="39" y="19"/>
                    <a:pt x="39" y="19"/>
                  </a:cubicBezTo>
                  <a:cubicBezTo>
                    <a:pt x="37" y="26"/>
                    <a:pt x="37" y="26"/>
                    <a:pt x="37" y="26"/>
                  </a:cubicBezTo>
                  <a:cubicBezTo>
                    <a:pt x="43" y="33"/>
                    <a:pt x="43" y="33"/>
                    <a:pt x="43" y="33"/>
                  </a:cubicBezTo>
                  <a:cubicBezTo>
                    <a:pt x="43" y="44"/>
                    <a:pt x="43" y="44"/>
                    <a:pt x="43" y="44"/>
                  </a:cubicBezTo>
                  <a:cubicBezTo>
                    <a:pt x="41" y="44"/>
                    <a:pt x="41" y="44"/>
                    <a:pt x="41" y="44"/>
                  </a:cubicBezTo>
                  <a:cubicBezTo>
                    <a:pt x="39" y="35"/>
                    <a:pt x="39" y="35"/>
                    <a:pt x="39" y="35"/>
                  </a:cubicBezTo>
                  <a:cubicBezTo>
                    <a:pt x="34" y="31"/>
                    <a:pt x="34" y="31"/>
                    <a:pt x="34" y="31"/>
                  </a:cubicBezTo>
                  <a:cubicBezTo>
                    <a:pt x="32" y="33"/>
                    <a:pt x="31" y="38"/>
                    <a:pt x="31" y="38"/>
                  </a:cubicBezTo>
                  <a:cubicBezTo>
                    <a:pt x="21" y="40"/>
                    <a:pt x="21" y="40"/>
                    <a:pt x="21" y="40"/>
                  </a:cubicBezTo>
                  <a:cubicBezTo>
                    <a:pt x="20" y="38"/>
                    <a:pt x="20" y="38"/>
                    <a:pt x="20" y="38"/>
                  </a:cubicBezTo>
                  <a:cubicBezTo>
                    <a:pt x="27" y="35"/>
                    <a:pt x="27" y="35"/>
                    <a:pt x="27" y="35"/>
                  </a:cubicBezTo>
                  <a:cubicBezTo>
                    <a:pt x="29" y="25"/>
                    <a:pt x="29" y="25"/>
                    <a:pt x="29" y="25"/>
                  </a:cubicBezTo>
                  <a:cubicBezTo>
                    <a:pt x="30" y="17"/>
                    <a:pt x="30" y="17"/>
                    <a:pt x="30" y="17"/>
                  </a:cubicBezTo>
                  <a:cubicBezTo>
                    <a:pt x="26" y="18"/>
                    <a:pt x="26" y="18"/>
                    <a:pt x="26" y="18"/>
                  </a:cubicBezTo>
                  <a:cubicBezTo>
                    <a:pt x="23" y="24"/>
                    <a:pt x="23" y="24"/>
                    <a:pt x="23" y="24"/>
                  </a:cubicBezTo>
                  <a:lnTo>
                    <a:pt x="21" y="22"/>
                  </a:lnTo>
                  <a:close/>
                </a:path>
              </a:pathLst>
            </a:custGeom>
            <a:solidFill>
              <a:schemeClr val="bg1"/>
            </a:solidFill>
            <a:ln>
              <a:noFill/>
            </a:ln>
            <a:effectLst>
              <a:outerShdw blurRad="25400" dist="25400" dir="2700000" algn="tl" rotWithShape="0">
                <a:prstClr val="black">
                  <a:alpha val="40000"/>
                </a:prstClr>
              </a:outerShdw>
            </a:effectLst>
          </p:spPr>
          <p:txBody>
            <a:bodyPr vert="horz" wrap="square" lIns="121920" tIns="60960" rIns="121920" bIns="60960" numCol="1" anchor="t" anchorCtr="0" compatLnSpc="1">
              <a:prstTxWarp prst="textNoShape">
                <a:avLst/>
              </a:prstTxWarp>
            </a:bodyPr>
            <a:lstStyle/>
            <a:p>
              <a:endParaRPr lang="zh-CN" altLang="en-US"/>
            </a:p>
          </p:txBody>
        </p:sp>
      </p:grpSp>
      <p:grpSp>
        <p:nvGrpSpPr>
          <p:cNvPr id="18" name="组合 17"/>
          <p:cNvGrpSpPr/>
          <p:nvPr/>
        </p:nvGrpSpPr>
        <p:grpSpPr>
          <a:xfrm>
            <a:off x="4274581" y="2059149"/>
            <a:ext cx="1347208" cy="1369851"/>
            <a:chOff x="2275864" y="2561724"/>
            <a:chExt cx="1010406" cy="1027388"/>
          </a:xfrm>
        </p:grpSpPr>
        <p:pic>
          <p:nvPicPr>
            <p:cNvPr id="19" name="图片 18"/>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75864" y="2561724"/>
              <a:ext cx="1010406" cy="1027388"/>
            </a:xfrm>
            <a:prstGeom prst="rect">
              <a:avLst/>
            </a:prstGeom>
            <a:effectLst>
              <a:outerShdw blurRad="50800" dist="38100" dir="8100000" algn="tr" rotWithShape="0">
                <a:prstClr val="black">
                  <a:alpha val="40000"/>
                </a:prstClr>
              </a:outerShdw>
            </a:effectLst>
          </p:spPr>
        </p:pic>
        <p:sp>
          <p:nvSpPr>
            <p:cNvPr id="20" name="标题层"/>
            <p:cNvSpPr txBox="1"/>
            <p:nvPr/>
          </p:nvSpPr>
          <p:spPr bwMode="auto">
            <a:xfrm>
              <a:off x="2472208" y="2830165"/>
              <a:ext cx="617718" cy="438581"/>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3200" kern="0" dirty="0">
                  <a:solidFill>
                    <a:srgbClr val="C00000"/>
                  </a:solidFill>
                  <a:latin typeface="Impact" pitchFamily="34" charset="0"/>
                  <a:ea typeface="微软雅黑" pitchFamily="34" charset="-122"/>
                  <a:cs typeface="Arial" panose="020B0604020202020204" pitchFamily="34" charset="0"/>
                </a:rPr>
                <a:t>02</a:t>
              </a:r>
              <a:endParaRPr lang="zh-CN" altLang="en-US" sz="3200" kern="0" dirty="0">
                <a:solidFill>
                  <a:srgbClr val="C00000"/>
                </a:solidFill>
                <a:latin typeface="Impact" pitchFamily="34" charset="0"/>
                <a:ea typeface="微软雅黑" pitchFamily="34" charset="-122"/>
                <a:cs typeface="Arial" panose="020B0604020202020204" pitchFamily="34" charset="0"/>
              </a:endParaRPr>
            </a:p>
          </p:txBody>
        </p:sp>
      </p:grpSp>
      <p:grpSp>
        <p:nvGrpSpPr>
          <p:cNvPr id="21" name="组合 20"/>
          <p:cNvGrpSpPr/>
          <p:nvPr/>
        </p:nvGrpSpPr>
        <p:grpSpPr>
          <a:xfrm>
            <a:off x="3215405" y="3909053"/>
            <a:ext cx="1347208" cy="1369851"/>
            <a:chOff x="2275864" y="2561724"/>
            <a:chExt cx="1010406" cy="1027388"/>
          </a:xfrm>
        </p:grpSpPr>
        <p:pic>
          <p:nvPicPr>
            <p:cNvPr id="22" name="图片 2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75864" y="2561724"/>
              <a:ext cx="1010406" cy="1027388"/>
            </a:xfrm>
            <a:prstGeom prst="rect">
              <a:avLst/>
            </a:prstGeom>
            <a:effectLst>
              <a:outerShdw blurRad="50800" dist="38100" dir="8100000" algn="tr" rotWithShape="0">
                <a:prstClr val="black">
                  <a:alpha val="40000"/>
                </a:prstClr>
              </a:outerShdw>
            </a:effectLst>
          </p:spPr>
        </p:pic>
        <p:sp>
          <p:nvSpPr>
            <p:cNvPr id="23" name="标题层"/>
            <p:cNvSpPr txBox="1"/>
            <p:nvPr/>
          </p:nvSpPr>
          <p:spPr bwMode="auto">
            <a:xfrm>
              <a:off x="2472208" y="2830165"/>
              <a:ext cx="617718" cy="438581"/>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3200" kern="0" dirty="0">
                  <a:solidFill>
                    <a:srgbClr val="C00000"/>
                  </a:solidFill>
                  <a:latin typeface="Impact" pitchFamily="34" charset="0"/>
                  <a:ea typeface="微软雅黑" pitchFamily="34" charset="-122"/>
                  <a:cs typeface="Arial" panose="020B0604020202020204" pitchFamily="34" charset="0"/>
                </a:rPr>
                <a:t>01</a:t>
              </a:r>
              <a:endParaRPr lang="zh-CN" altLang="en-US" sz="3200" kern="0" dirty="0">
                <a:solidFill>
                  <a:srgbClr val="C00000"/>
                </a:solidFill>
                <a:latin typeface="Impact" pitchFamily="34" charset="0"/>
                <a:ea typeface="微软雅黑" pitchFamily="34" charset="-122"/>
                <a:cs typeface="Arial" panose="020B0604020202020204" pitchFamily="34" charset="0"/>
              </a:endParaRPr>
            </a:p>
          </p:txBody>
        </p:sp>
      </p:grpSp>
      <p:grpSp>
        <p:nvGrpSpPr>
          <p:cNvPr id="24" name="组合 23"/>
          <p:cNvGrpSpPr/>
          <p:nvPr/>
        </p:nvGrpSpPr>
        <p:grpSpPr>
          <a:xfrm>
            <a:off x="6482827" y="2059149"/>
            <a:ext cx="1347208" cy="1369851"/>
            <a:chOff x="2275864" y="2561724"/>
            <a:chExt cx="1010406" cy="1027388"/>
          </a:xfrm>
        </p:grpSpPr>
        <p:pic>
          <p:nvPicPr>
            <p:cNvPr id="25" name="图片 2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75864" y="2561724"/>
              <a:ext cx="1010406" cy="1027388"/>
            </a:xfrm>
            <a:prstGeom prst="rect">
              <a:avLst/>
            </a:prstGeom>
            <a:effectLst>
              <a:outerShdw blurRad="50800" dist="38100" dir="8100000" algn="tr" rotWithShape="0">
                <a:prstClr val="black">
                  <a:alpha val="40000"/>
                </a:prstClr>
              </a:outerShdw>
            </a:effectLst>
          </p:spPr>
        </p:pic>
        <p:sp>
          <p:nvSpPr>
            <p:cNvPr id="26" name="标题层"/>
            <p:cNvSpPr txBox="1"/>
            <p:nvPr/>
          </p:nvSpPr>
          <p:spPr bwMode="auto">
            <a:xfrm>
              <a:off x="2472208" y="2830165"/>
              <a:ext cx="617718" cy="438581"/>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3200" kern="0" dirty="0">
                  <a:solidFill>
                    <a:srgbClr val="C00000"/>
                  </a:solidFill>
                  <a:latin typeface="Impact" pitchFamily="34" charset="0"/>
                  <a:ea typeface="微软雅黑" pitchFamily="34" charset="-122"/>
                  <a:cs typeface="Arial" panose="020B0604020202020204" pitchFamily="34" charset="0"/>
                </a:rPr>
                <a:t>03</a:t>
              </a:r>
              <a:endParaRPr lang="zh-CN" altLang="en-US" sz="3200" kern="0" dirty="0">
                <a:solidFill>
                  <a:srgbClr val="C00000"/>
                </a:solidFill>
                <a:latin typeface="Impact" pitchFamily="34" charset="0"/>
                <a:ea typeface="微软雅黑" pitchFamily="34" charset="-122"/>
                <a:cs typeface="Arial" panose="020B0604020202020204" pitchFamily="34" charset="0"/>
              </a:endParaRPr>
            </a:p>
          </p:txBody>
        </p:sp>
      </p:grpSp>
      <p:grpSp>
        <p:nvGrpSpPr>
          <p:cNvPr id="27" name="组合 26"/>
          <p:cNvGrpSpPr/>
          <p:nvPr/>
        </p:nvGrpSpPr>
        <p:grpSpPr>
          <a:xfrm>
            <a:off x="7538944" y="3909053"/>
            <a:ext cx="1347208" cy="1369851"/>
            <a:chOff x="2275864" y="2561724"/>
            <a:chExt cx="1010406" cy="1027388"/>
          </a:xfrm>
        </p:grpSpPr>
        <p:pic>
          <p:nvPicPr>
            <p:cNvPr id="28" name="图片 27"/>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275864" y="2561724"/>
              <a:ext cx="1010406" cy="1027388"/>
            </a:xfrm>
            <a:prstGeom prst="rect">
              <a:avLst/>
            </a:prstGeom>
            <a:effectLst>
              <a:outerShdw blurRad="50800" dist="38100" dir="8100000" algn="tr" rotWithShape="0">
                <a:prstClr val="black">
                  <a:alpha val="40000"/>
                </a:prstClr>
              </a:outerShdw>
            </a:effectLst>
          </p:spPr>
        </p:pic>
        <p:sp>
          <p:nvSpPr>
            <p:cNvPr id="29" name="标题层"/>
            <p:cNvSpPr txBox="1"/>
            <p:nvPr/>
          </p:nvSpPr>
          <p:spPr bwMode="auto">
            <a:xfrm>
              <a:off x="2472208" y="2830165"/>
              <a:ext cx="617718" cy="438581"/>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3200" kern="0" dirty="0">
                  <a:solidFill>
                    <a:srgbClr val="C00000"/>
                  </a:solidFill>
                  <a:latin typeface="Impact" pitchFamily="34" charset="0"/>
                  <a:ea typeface="微软雅黑" pitchFamily="34" charset="-122"/>
                  <a:cs typeface="Arial" panose="020B0604020202020204" pitchFamily="34" charset="0"/>
                </a:rPr>
                <a:t>04</a:t>
              </a:r>
              <a:endParaRPr lang="zh-CN" altLang="en-US" sz="3200" kern="0" dirty="0">
                <a:solidFill>
                  <a:srgbClr val="C00000"/>
                </a:solidFill>
                <a:latin typeface="Impact" pitchFamily="34" charset="0"/>
                <a:ea typeface="微软雅黑" pitchFamily="34" charset="-122"/>
                <a:cs typeface="Arial" panose="020B0604020202020204" pitchFamily="34" charset="0"/>
              </a:endParaRPr>
            </a:p>
          </p:txBody>
        </p:sp>
      </p:grpSp>
      <p:sp>
        <p:nvSpPr>
          <p:cNvPr id="30" name="矩形 29"/>
          <p:cNvSpPr/>
          <p:nvPr/>
        </p:nvSpPr>
        <p:spPr>
          <a:xfrm>
            <a:off x="527381" y="4224647"/>
            <a:ext cx="2688024" cy="707886"/>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随着计算机技术的发展及印刷技术的进步，平面设计在视觉感观领域的表现和应用也越来越丰富。</a:t>
            </a:r>
          </a:p>
        </p:txBody>
      </p:sp>
      <p:sp>
        <p:nvSpPr>
          <p:cNvPr id="31" name="矩形 30"/>
          <p:cNvSpPr/>
          <p:nvPr/>
        </p:nvSpPr>
        <p:spPr>
          <a:xfrm>
            <a:off x="1586557" y="2355515"/>
            <a:ext cx="2688024" cy="707886"/>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随着计算机技术的发展及印刷技术的进步，平面设计在视觉感观领域的表现和应用也越来越丰富。</a:t>
            </a:r>
          </a:p>
        </p:txBody>
      </p:sp>
      <p:sp>
        <p:nvSpPr>
          <p:cNvPr id="32" name="矩形 31"/>
          <p:cNvSpPr/>
          <p:nvPr/>
        </p:nvSpPr>
        <p:spPr>
          <a:xfrm>
            <a:off x="7800736" y="2355515"/>
            <a:ext cx="2688024" cy="707886"/>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随着计算机技术的发展及印刷技术的进步，平面设计在视觉感观领域的表现和应用也越来越丰富。</a:t>
            </a:r>
          </a:p>
        </p:txBody>
      </p:sp>
      <p:sp>
        <p:nvSpPr>
          <p:cNvPr id="33" name="矩形 32"/>
          <p:cNvSpPr/>
          <p:nvPr/>
        </p:nvSpPr>
        <p:spPr>
          <a:xfrm>
            <a:off x="8880309" y="4243217"/>
            <a:ext cx="2688024" cy="707886"/>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随着计算机技术的发展及印刷技术的进步，平面设计在视觉感观领域的表现和应用也越来越丰富。</a:t>
            </a:r>
          </a:p>
        </p:txBody>
      </p:sp>
    </p:spTree>
    <p:extLst>
      <p:ext uri="{BB962C8B-B14F-4D97-AF65-F5344CB8AC3E}">
        <p14:creationId xmlns:p14="http://schemas.microsoft.com/office/powerpoint/2010/main" val="317191895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grpId="0" nodeType="after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p:cTn id="13" dur="800" fill="hold"/>
                                        <p:tgtEl>
                                          <p:spTgt spid="7"/>
                                        </p:tgtEl>
                                        <p:attrNameLst>
                                          <p:attrName>ppt_w</p:attrName>
                                        </p:attrNameLst>
                                      </p:cBhvr>
                                      <p:tavLst>
                                        <p:tav tm="0">
                                          <p:val>
                                            <p:fltVal val="0"/>
                                          </p:val>
                                        </p:tav>
                                        <p:tav tm="100000">
                                          <p:val>
                                            <p:strVal val="#ppt_w"/>
                                          </p:val>
                                        </p:tav>
                                      </p:tavLst>
                                    </p:anim>
                                    <p:anim calcmode="lin" valueType="num">
                                      <p:cBhvr>
                                        <p:cTn id="14" dur="800" fill="hold"/>
                                        <p:tgtEl>
                                          <p:spTgt spid="7"/>
                                        </p:tgtEl>
                                        <p:attrNameLst>
                                          <p:attrName>ppt_h</p:attrName>
                                        </p:attrNameLst>
                                      </p:cBhvr>
                                      <p:tavLst>
                                        <p:tav tm="0">
                                          <p:val>
                                            <p:fltVal val="0"/>
                                          </p:val>
                                        </p:tav>
                                        <p:tav tm="100000">
                                          <p:val>
                                            <p:strVal val="#ppt_h"/>
                                          </p:val>
                                        </p:tav>
                                      </p:tavLst>
                                    </p:anim>
                                    <p:animEffect transition="in" filter="fade">
                                      <p:cBhvr>
                                        <p:cTn id="15" dur="800"/>
                                        <p:tgtEl>
                                          <p:spTgt spid="7"/>
                                        </p:tgtEl>
                                      </p:cBhvr>
                                    </p:animEffect>
                                  </p:childTnLst>
                                </p:cTn>
                              </p:par>
                              <p:par>
                                <p:cTn id="16" presetID="8" presetClass="emph" presetSubtype="0" fill="hold" grpId="1" nodeType="withEffect">
                                  <p:stCondLst>
                                    <p:cond delay="0"/>
                                  </p:stCondLst>
                                  <p:childTnLst>
                                    <p:animRot by="21600000">
                                      <p:cBhvr>
                                        <p:cTn id="17" dur="2000" fill="hold"/>
                                        <p:tgtEl>
                                          <p:spTgt spid="7"/>
                                        </p:tgtEl>
                                        <p:attrNameLst>
                                          <p:attrName>r</p:attrName>
                                        </p:attrNameLst>
                                      </p:cBhvr>
                                    </p:animRot>
                                  </p:childTnLst>
                                </p:cTn>
                              </p:par>
                            </p:childTnLst>
                          </p:cTn>
                        </p:par>
                        <p:par>
                          <p:cTn id="18" fill="hold">
                            <p:stCondLst>
                              <p:cond delay="3000"/>
                            </p:stCondLst>
                            <p:childTnLst>
                              <p:par>
                                <p:cTn id="19" presetID="53" presetClass="entr" presetSubtype="16" fill="hold" nodeType="after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p:cTn id="21" dur="200" fill="hold"/>
                                        <p:tgtEl>
                                          <p:spTgt spid="21"/>
                                        </p:tgtEl>
                                        <p:attrNameLst>
                                          <p:attrName>ppt_w</p:attrName>
                                        </p:attrNameLst>
                                      </p:cBhvr>
                                      <p:tavLst>
                                        <p:tav tm="0">
                                          <p:val>
                                            <p:fltVal val="0"/>
                                          </p:val>
                                        </p:tav>
                                        <p:tav tm="100000">
                                          <p:val>
                                            <p:strVal val="#ppt_w"/>
                                          </p:val>
                                        </p:tav>
                                      </p:tavLst>
                                    </p:anim>
                                    <p:anim calcmode="lin" valueType="num">
                                      <p:cBhvr>
                                        <p:cTn id="22" dur="200" fill="hold"/>
                                        <p:tgtEl>
                                          <p:spTgt spid="21"/>
                                        </p:tgtEl>
                                        <p:attrNameLst>
                                          <p:attrName>ppt_h</p:attrName>
                                        </p:attrNameLst>
                                      </p:cBhvr>
                                      <p:tavLst>
                                        <p:tav tm="0">
                                          <p:val>
                                            <p:fltVal val="0"/>
                                          </p:val>
                                        </p:tav>
                                        <p:tav tm="100000">
                                          <p:val>
                                            <p:strVal val="#ppt_h"/>
                                          </p:val>
                                        </p:tav>
                                      </p:tavLst>
                                    </p:anim>
                                    <p:animEffect transition="in" filter="fade">
                                      <p:cBhvr>
                                        <p:cTn id="23" dur="200"/>
                                        <p:tgtEl>
                                          <p:spTgt spid="21"/>
                                        </p:tgtEl>
                                      </p:cBhvr>
                                    </p:animEffect>
                                  </p:childTnLst>
                                </p:cTn>
                              </p:par>
                              <p:par>
                                <p:cTn id="24" presetID="6" presetClass="emph" presetSubtype="0" autoRev="1" fill="hold" nodeType="withEffect">
                                  <p:stCondLst>
                                    <p:cond delay="150"/>
                                  </p:stCondLst>
                                  <p:childTnLst>
                                    <p:animScale>
                                      <p:cBhvr>
                                        <p:cTn id="25" dur="100" fill="hold"/>
                                        <p:tgtEl>
                                          <p:spTgt spid="21"/>
                                        </p:tgtEl>
                                      </p:cBhvr>
                                      <p:by x="130000" y="130000"/>
                                    </p:animScale>
                                  </p:childTnLst>
                                </p:cTn>
                              </p:par>
                            </p:childTnLst>
                          </p:cTn>
                        </p:par>
                        <p:par>
                          <p:cTn id="26" fill="hold">
                            <p:stCondLst>
                              <p:cond delay="3350"/>
                            </p:stCondLst>
                            <p:childTnLst>
                              <p:par>
                                <p:cTn id="27" presetID="53" presetClass="entr" presetSubtype="16" fill="hold" nodeType="afterEffect">
                                  <p:stCondLst>
                                    <p:cond delay="0"/>
                                  </p:stCondLst>
                                  <p:childTnLst>
                                    <p:set>
                                      <p:cBhvr>
                                        <p:cTn id="28" dur="1" fill="hold">
                                          <p:stCondLst>
                                            <p:cond delay="0"/>
                                          </p:stCondLst>
                                        </p:cTn>
                                        <p:tgtEl>
                                          <p:spTgt spid="18"/>
                                        </p:tgtEl>
                                        <p:attrNameLst>
                                          <p:attrName>style.visibility</p:attrName>
                                        </p:attrNameLst>
                                      </p:cBhvr>
                                      <p:to>
                                        <p:strVal val="visible"/>
                                      </p:to>
                                    </p:set>
                                    <p:anim calcmode="lin" valueType="num">
                                      <p:cBhvr>
                                        <p:cTn id="29" dur="200" fill="hold"/>
                                        <p:tgtEl>
                                          <p:spTgt spid="18"/>
                                        </p:tgtEl>
                                        <p:attrNameLst>
                                          <p:attrName>ppt_w</p:attrName>
                                        </p:attrNameLst>
                                      </p:cBhvr>
                                      <p:tavLst>
                                        <p:tav tm="0">
                                          <p:val>
                                            <p:fltVal val="0"/>
                                          </p:val>
                                        </p:tav>
                                        <p:tav tm="100000">
                                          <p:val>
                                            <p:strVal val="#ppt_w"/>
                                          </p:val>
                                        </p:tav>
                                      </p:tavLst>
                                    </p:anim>
                                    <p:anim calcmode="lin" valueType="num">
                                      <p:cBhvr>
                                        <p:cTn id="30" dur="200" fill="hold"/>
                                        <p:tgtEl>
                                          <p:spTgt spid="18"/>
                                        </p:tgtEl>
                                        <p:attrNameLst>
                                          <p:attrName>ppt_h</p:attrName>
                                        </p:attrNameLst>
                                      </p:cBhvr>
                                      <p:tavLst>
                                        <p:tav tm="0">
                                          <p:val>
                                            <p:fltVal val="0"/>
                                          </p:val>
                                        </p:tav>
                                        <p:tav tm="100000">
                                          <p:val>
                                            <p:strVal val="#ppt_h"/>
                                          </p:val>
                                        </p:tav>
                                      </p:tavLst>
                                    </p:anim>
                                    <p:animEffect transition="in" filter="fade">
                                      <p:cBhvr>
                                        <p:cTn id="31" dur="200"/>
                                        <p:tgtEl>
                                          <p:spTgt spid="18"/>
                                        </p:tgtEl>
                                      </p:cBhvr>
                                    </p:animEffect>
                                  </p:childTnLst>
                                </p:cTn>
                              </p:par>
                              <p:par>
                                <p:cTn id="32" presetID="6" presetClass="emph" presetSubtype="0" autoRev="1" fill="hold" nodeType="withEffect">
                                  <p:stCondLst>
                                    <p:cond delay="150"/>
                                  </p:stCondLst>
                                  <p:childTnLst>
                                    <p:animScale>
                                      <p:cBhvr>
                                        <p:cTn id="33" dur="100" fill="hold"/>
                                        <p:tgtEl>
                                          <p:spTgt spid="18"/>
                                        </p:tgtEl>
                                      </p:cBhvr>
                                      <p:by x="130000" y="130000"/>
                                    </p:animScale>
                                  </p:childTnLst>
                                </p:cTn>
                              </p:par>
                            </p:childTnLst>
                          </p:cTn>
                        </p:par>
                        <p:par>
                          <p:cTn id="34" fill="hold">
                            <p:stCondLst>
                              <p:cond delay="3700"/>
                            </p:stCondLst>
                            <p:childTnLst>
                              <p:par>
                                <p:cTn id="35" presetID="53" presetClass="entr" presetSubtype="16" fill="hold" nodeType="afterEffect">
                                  <p:stCondLst>
                                    <p:cond delay="0"/>
                                  </p:stCondLst>
                                  <p:childTnLst>
                                    <p:set>
                                      <p:cBhvr>
                                        <p:cTn id="36" dur="1" fill="hold">
                                          <p:stCondLst>
                                            <p:cond delay="0"/>
                                          </p:stCondLst>
                                        </p:cTn>
                                        <p:tgtEl>
                                          <p:spTgt spid="24"/>
                                        </p:tgtEl>
                                        <p:attrNameLst>
                                          <p:attrName>style.visibility</p:attrName>
                                        </p:attrNameLst>
                                      </p:cBhvr>
                                      <p:to>
                                        <p:strVal val="visible"/>
                                      </p:to>
                                    </p:set>
                                    <p:anim calcmode="lin" valueType="num">
                                      <p:cBhvr>
                                        <p:cTn id="37" dur="200" fill="hold"/>
                                        <p:tgtEl>
                                          <p:spTgt spid="24"/>
                                        </p:tgtEl>
                                        <p:attrNameLst>
                                          <p:attrName>ppt_w</p:attrName>
                                        </p:attrNameLst>
                                      </p:cBhvr>
                                      <p:tavLst>
                                        <p:tav tm="0">
                                          <p:val>
                                            <p:fltVal val="0"/>
                                          </p:val>
                                        </p:tav>
                                        <p:tav tm="100000">
                                          <p:val>
                                            <p:strVal val="#ppt_w"/>
                                          </p:val>
                                        </p:tav>
                                      </p:tavLst>
                                    </p:anim>
                                    <p:anim calcmode="lin" valueType="num">
                                      <p:cBhvr>
                                        <p:cTn id="38" dur="200" fill="hold"/>
                                        <p:tgtEl>
                                          <p:spTgt spid="24"/>
                                        </p:tgtEl>
                                        <p:attrNameLst>
                                          <p:attrName>ppt_h</p:attrName>
                                        </p:attrNameLst>
                                      </p:cBhvr>
                                      <p:tavLst>
                                        <p:tav tm="0">
                                          <p:val>
                                            <p:fltVal val="0"/>
                                          </p:val>
                                        </p:tav>
                                        <p:tav tm="100000">
                                          <p:val>
                                            <p:strVal val="#ppt_h"/>
                                          </p:val>
                                        </p:tav>
                                      </p:tavLst>
                                    </p:anim>
                                    <p:animEffect transition="in" filter="fade">
                                      <p:cBhvr>
                                        <p:cTn id="39" dur="200"/>
                                        <p:tgtEl>
                                          <p:spTgt spid="24"/>
                                        </p:tgtEl>
                                      </p:cBhvr>
                                    </p:animEffect>
                                  </p:childTnLst>
                                </p:cTn>
                              </p:par>
                              <p:par>
                                <p:cTn id="40" presetID="6" presetClass="emph" presetSubtype="0" autoRev="1" fill="hold" nodeType="withEffect">
                                  <p:stCondLst>
                                    <p:cond delay="150"/>
                                  </p:stCondLst>
                                  <p:childTnLst>
                                    <p:animScale>
                                      <p:cBhvr>
                                        <p:cTn id="41" dur="100" fill="hold"/>
                                        <p:tgtEl>
                                          <p:spTgt spid="24"/>
                                        </p:tgtEl>
                                      </p:cBhvr>
                                      <p:by x="130000" y="130000"/>
                                    </p:animScale>
                                  </p:childTnLst>
                                </p:cTn>
                              </p:par>
                            </p:childTnLst>
                          </p:cTn>
                        </p:par>
                        <p:par>
                          <p:cTn id="42" fill="hold">
                            <p:stCondLst>
                              <p:cond delay="4050"/>
                            </p:stCondLst>
                            <p:childTnLst>
                              <p:par>
                                <p:cTn id="43" presetID="53" presetClass="entr" presetSubtype="16" fill="hold" nodeType="afterEffect">
                                  <p:stCondLst>
                                    <p:cond delay="0"/>
                                  </p:stCondLst>
                                  <p:childTnLst>
                                    <p:set>
                                      <p:cBhvr>
                                        <p:cTn id="44" dur="1" fill="hold">
                                          <p:stCondLst>
                                            <p:cond delay="0"/>
                                          </p:stCondLst>
                                        </p:cTn>
                                        <p:tgtEl>
                                          <p:spTgt spid="27"/>
                                        </p:tgtEl>
                                        <p:attrNameLst>
                                          <p:attrName>style.visibility</p:attrName>
                                        </p:attrNameLst>
                                      </p:cBhvr>
                                      <p:to>
                                        <p:strVal val="visible"/>
                                      </p:to>
                                    </p:set>
                                    <p:anim calcmode="lin" valueType="num">
                                      <p:cBhvr>
                                        <p:cTn id="45" dur="200" fill="hold"/>
                                        <p:tgtEl>
                                          <p:spTgt spid="27"/>
                                        </p:tgtEl>
                                        <p:attrNameLst>
                                          <p:attrName>ppt_w</p:attrName>
                                        </p:attrNameLst>
                                      </p:cBhvr>
                                      <p:tavLst>
                                        <p:tav tm="0">
                                          <p:val>
                                            <p:fltVal val="0"/>
                                          </p:val>
                                        </p:tav>
                                        <p:tav tm="100000">
                                          <p:val>
                                            <p:strVal val="#ppt_w"/>
                                          </p:val>
                                        </p:tav>
                                      </p:tavLst>
                                    </p:anim>
                                    <p:anim calcmode="lin" valueType="num">
                                      <p:cBhvr>
                                        <p:cTn id="46" dur="200" fill="hold"/>
                                        <p:tgtEl>
                                          <p:spTgt spid="27"/>
                                        </p:tgtEl>
                                        <p:attrNameLst>
                                          <p:attrName>ppt_h</p:attrName>
                                        </p:attrNameLst>
                                      </p:cBhvr>
                                      <p:tavLst>
                                        <p:tav tm="0">
                                          <p:val>
                                            <p:fltVal val="0"/>
                                          </p:val>
                                        </p:tav>
                                        <p:tav tm="100000">
                                          <p:val>
                                            <p:strVal val="#ppt_h"/>
                                          </p:val>
                                        </p:tav>
                                      </p:tavLst>
                                    </p:anim>
                                    <p:animEffect transition="in" filter="fade">
                                      <p:cBhvr>
                                        <p:cTn id="47" dur="200"/>
                                        <p:tgtEl>
                                          <p:spTgt spid="27"/>
                                        </p:tgtEl>
                                      </p:cBhvr>
                                    </p:animEffect>
                                  </p:childTnLst>
                                </p:cTn>
                              </p:par>
                              <p:par>
                                <p:cTn id="48" presetID="6" presetClass="emph" presetSubtype="0" autoRev="1" fill="hold" nodeType="withEffect">
                                  <p:stCondLst>
                                    <p:cond delay="150"/>
                                  </p:stCondLst>
                                  <p:childTnLst>
                                    <p:animScale>
                                      <p:cBhvr>
                                        <p:cTn id="49" dur="100" fill="hold"/>
                                        <p:tgtEl>
                                          <p:spTgt spid="27"/>
                                        </p:tgtEl>
                                      </p:cBhvr>
                                      <p:by x="130000" y="130000"/>
                                    </p:animScale>
                                  </p:childTnLst>
                                </p:cTn>
                              </p:par>
                            </p:childTnLst>
                          </p:cTn>
                        </p:par>
                        <p:par>
                          <p:cTn id="50" fill="hold">
                            <p:stCondLst>
                              <p:cond delay="4400"/>
                            </p:stCondLst>
                            <p:childTnLst>
                              <p:par>
                                <p:cTn id="51" presetID="10" presetClass="entr" presetSubtype="0" fill="hold" grpId="0" nodeType="after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fade">
                                      <p:cBhvr>
                                        <p:cTn id="53" dur="500"/>
                                        <p:tgtEl>
                                          <p:spTgt spid="30"/>
                                        </p:tgtEl>
                                      </p:cBhvr>
                                    </p:animEffect>
                                  </p:childTnLst>
                                </p:cTn>
                              </p:par>
                            </p:childTnLst>
                          </p:cTn>
                        </p:par>
                        <p:par>
                          <p:cTn id="54" fill="hold">
                            <p:stCondLst>
                              <p:cond delay="4900"/>
                            </p:stCondLst>
                            <p:childTnLst>
                              <p:par>
                                <p:cTn id="55" presetID="10" presetClass="entr" presetSubtype="0" fill="hold" grpId="0" nodeType="afterEffect">
                                  <p:stCondLst>
                                    <p:cond delay="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500"/>
                                        <p:tgtEl>
                                          <p:spTgt spid="31"/>
                                        </p:tgtEl>
                                      </p:cBhvr>
                                    </p:animEffect>
                                  </p:childTnLst>
                                </p:cTn>
                              </p:par>
                            </p:childTnLst>
                          </p:cTn>
                        </p:par>
                        <p:par>
                          <p:cTn id="58" fill="hold">
                            <p:stCondLst>
                              <p:cond delay="5400"/>
                            </p:stCondLst>
                            <p:childTnLst>
                              <p:par>
                                <p:cTn id="59" presetID="10" presetClass="entr" presetSubtype="0" fill="hold" grpId="0" nodeType="afterEffect">
                                  <p:stCondLst>
                                    <p:cond delay="0"/>
                                  </p:stCondLst>
                                  <p:childTnLst>
                                    <p:set>
                                      <p:cBhvr>
                                        <p:cTn id="60" dur="1" fill="hold">
                                          <p:stCondLst>
                                            <p:cond delay="0"/>
                                          </p:stCondLst>
                                        </p:cTn>
                                        <p:tgtEl>
                                          <p:spTgt spid="32"/>
                                        </p:tgtEl>
                                        <p:attrNameLst>
                                          <p:attrName>style.visibility</p:attrName>
                                        </p:attrNameLst>
                                      </p:cBhvr>
                                      <p:to>
                                        <p:strVal val="visible"/>
                                      </p:to>
                                    </p:set>
                                    <p:animEffect transition="in" filter="fade">
                                      <p:cBhvr>
                                        <p:cTn id="61" dur="500"/>
                                        <p:tgtEl>
                                          <p:spTgt spid="32"/>
                                        </p:tgtEl>
                                      </p:cBhvr>
                                    </p:animEffect>
                                  </p:childTnLst>
                                </p:cTn>
                              </p:par>
                            </p:childTnLst>
                          </p:cTn>
                        </p:par>
                        <p:par>
                          <p:cTn id="62" fill="hold">
                            <p:stCondLst>
                              <p:cond delay="5900"/>
                            </p:stCondLst>
                            <p:childTnLst>
                              <p:par>
                                <p:cTn id="63" presetID="10" presetClass="entr" presetSubtype="0" fill="hold" grpId="0" nodeType="afterEffect">
                                  <p:stCondLst>
                                    <p:cond delay="0"/>
                                  </p:stCondLst>
                                  <p:childTnLst>
                                    <p:set>
                                      <p:cBhvr>
                                        <p:cTn id="64" dur="1" fill="hold">
                                          <p:stCondLst>
                                            <p:cond delay="0"/>
                                          </p:stCondLst>
                                        </p:cTn>
                                        <p:tgtEl>
                                          <p:spTgt spid="33"/>
                                        </p:tgtEl>
                                        <p:attrNameLst>
                                          <p:attrName>style.visibility</p:attrName>
                                        </p:attrNameLst>
                                      </p:cBhvr>
                                      <p:to>
                                        <p:strVal val="visible"/>
                                      </p:to>
                                    </p:set>
                                    <p:animEffect transition="in" filter="fade">
                                      <p:cBhvr>
                                        <p:cTn id="6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30" grpId="0"/>
      <p:bldP spid="31" grpId="0"/>
      <p:bldP spid="32" grpId="0"/>
      <p:bldP spid="3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23" name="矩形 22"/>
          <p:cNvSpPr/>
          <p:nvPr/>
        </p:nvSpPr>
        <p:spPr>
          <a:xfrm>
            <a:off x="4308616" y="2095854"/>
            <a:ext cx="3574768" cy="553998"/>
          </a:xfrm>
          <a:prstGeom prst="rect">
            <a:avLst/>
          </a:prstGeom>
          <a:noFill/>
        </p:spPr>
        <p:txBody>
          <a:bodyPr wrap="square">
            <a:spAutoFit/>
          </a:bodyPr>
          <a:lstStyle/>
          <a:p>
            <a:pPr marL="0" indent="0" algn="ctr" defTabSz="1450940" fontAlgn="auto">
              <a:spcBef>
                <a:spcPts val="0"/>
              </a:spcBef>
              <a:spcAft>
                <a:spcPts val="0"/>
              </a:spcAft>
              <a:buNone/>
              <a:defRPr/>
            </a:pPr>
            <a:r>
              <a:rPr lang="en-US" altLang="zh-CN" sz="1000" dirty="0" err="1">
                <a:solidFill>
                  <a:schemeClr val="tx1">
                    <a:lumMod val="75000"/>
                    <a:lumOff val="25000"/>
                  </a:schemeClr>
                </a:solidFill>
              </a:rPr>
              <a:t>Lorem</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ipsum</a:t>
            </a:r>
            <a:r>
              <a:rPr lang="en-US" altLang="zh-CN" sz="1000" dirty="0">
                <a:solidFill>
                  <a:schemeClr val="tx1">
                    <a:lumMod val="75000"/>
                    <a:lumOff val="25000"/>
                  </a:schemeClr>
                </a:solidFill>
              </a:rPr>
              <a:t> dolor sit </a:t>
            </a:r>
            <a:r>
              <a:rPr lang="en-US" altLang="zh-CN" sz="1000" dirty="0" err="1">
                <a:solidFill>
                  <a:schemeClr val="tx1">
                    <a:lumMod val="75000"/>
                    <a:lumOff val="25000"/>
                  </a:schemeClr>
                </a:solidFill>
              </a:rPr>
              <a:t>amet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consectetur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adipisicing</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elit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sed</a:t>
            </a:r>
            <a:r>
              <a:rPr lang="en-US" altLang="zh-CN" sz="1000" dirty="0">
                <a:solidFill>
                  <a:schemeClr val="tx1">
                    <a:lumMod val="75000"/>
                    <a:lumOff val="25000"/>
                  </a:schemeClr>
                </a:solidFill>
              </a:rPr>
              <a:t> do </a:t>
            </a:r>
            <a:r>
              <a:rPr lang="en-US" altLang="zh-CN" sz="1000" dirty="0" err="1">
                <a:solidFill>
                  <a:schemeClr val="tx1">
                    <a:lumMod val="75000"/>
                    <a:lumOff val="25000"/>
                  </a:schemeClr>
                </a:solidFill>
              </a:rPr>
              <a:t>eiusmod</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tempor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incididunt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labore</a:t>
            </a:r>
            <a:r>
              <a:rPr lang="en-US" altLang="zh-CN" sz="1000" dirty="0">
                <a:solidFill>
                  <a:schemeClr val="tx1">
                    <a:lumMod val="75000"/>
                    <a:lumOff val="25000"/>
                  </a:schemeClr>
                </a:solidFill>
              </a:rPr>
              <a:t> et </a:t>
            </a:r>
            <a:r>
              <a:rPr lang="en-US" altLang="zh-CN" sz="1000" dirty="0" err="1">
                <a:solidFill>
                  <a:schemeClr val="tx1">
                    <a:lumMod val="75000"/>
                    <a:lumOff val="25000"/>
                  </a:schemeClr>
                </a:solidFill>
              </a:rPr>
              <a:t>dolore</a:t>
            </a:r>
            <a:r>
              <a:rPr lang="en-US" altLang="zh-CN" sz="1000" dirty="0">
                <a:solidFill>
                  <a:schemeClr val="tx1">
                    <a:lumMod val="75000"/>
                    <a:lumOff val="25000"/>
                  </a:schemeClr>
                </a:solidFill>
              </a:rPr>
              <a:t> magna </a:t>
            </a:r>
            <a:r>
              <a:rPr lang="en-US" altLang="zh-CN" sz="1000" dirty="0" err="1">
                <a:solidFill>
                  <a:schemeClr val="tx1">
                    <a:lumMod val="75000"/>
                    <a:lumOff val="25000"/>
                  </a:schemeClr>
                </a:solidFill>
              </a:rPr>
              <a:t>aliqua</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enim</a:t>
            </a:r>
            <a:r>
              <a:rPr lang="en-US" altLang="zh-CN" sz="1000" dirty="0">
                <a:solidFill>
                  <a:schemeClr val="tx1">
                    <a:lumMod val="75000"/>
                    <a:lumOff val="25000"/>
                  </a:schemeClr>
                </a:solidFill>
              </a:rPr>
              <a:t> ad minim </a:t>
            </a:r>
            <a:r>
              <a:rPr lang="en-US" altLang="zh-CN" sz="1000" dirty="0" err="1">
                <a:solidFill>
                  <a:schemeClr val="tx1">
                    <a:lumMod val="75000"/>
                    <a:lumOff val="25000"/>
                  </a:schemeClr>
                </a:solidFill>
              </a:rPr>
              <a:t>veniam</a:t>
            </a:r>
            <a:endParaRPr lang="en-US" altLang="zh-CN" sz="1000" dirty="0">
              <a:solidFill>
                <a:schemeClr val="tx1">
                  <a:lumMod val="75000"/>
                  <a:lumOff val="25000"/>
                </a:schemeClr>
              </a:solidFill>
              <a:cs typeface="Arial" pitchFamily="34" charset="0"/>
            </a:endParaRPr>
          </a:p>
        </p:txBody>
      </p:sp>
      <p:sp>
        <p:nvSpPr>
          <p:cNvPr id="24" name="TextBox 18"/>
          <p:cNvSpPr txBox="1"/>
          <p:nvPr/>
        </p:nvSpPr>
        <p:spPr>
          <a:xfrm>
            <a:off x="3240506" y="3129905"/>
            <a:ext cx="5710990" cy="1077218"/>
          </a:xfrm>
          <a:prstGeom prst="rect">
            <a:avLst/>
          </a:prstGeom>
          <a:noFill/>
          <a:ln>
            <a:noFill/>
          </a:ln>
        </p:spPr>
        <p:txBody>
          <a:bodyPr wrap="square" rtlCol="0">
            <a:spAutoFit/>
          </a:bodyPr>
          <a:lstStyle/>
          <a:p>
            <a:pPr algn="ctr"/>
            <a:r>
              <a:rPr lang="en-US" altLang="zh-CN" sz="6400" b="1" dirty="0">
                <a:solidFill>
                  <a:srgbClr val="C00000"/>
                </a:solidFill>
                <a:latin typeface="Agency FB" panose="020B0503020202020204" pitchFamily="34" charset="0"/>
                <a:ea typeface="微软雅黑" panose="020B0503020204020204" pitchFamily="34" charset="-122"/>
              </a:rPr>
              <a:t>【  YOUR TITLE</a:t>
            </a:r>
            <a:r>
              <a:rPr lang="zh-CN" altLang="en-US" sz="6400" b="1" dirty="0">
                <a:solidFill>
                  <a:srgbClr val="C00000"/>
                </a:solidFill>
                <a:latin typeface="Agency FB" panose="020B0503020202020204" pitchFamily="34" charset="0"/>
                <a:ea typeface="微软雅黑" panose="020B0503020204020204" pitchFamily="34" charset="-122"/>
              </a:rPr>
              <a:t>  </a:t>
            </a:r>
            <a:r>
              <a:rPr lang="en-US" altLang="zh-CN" sz="6400" b="1" dirty="0">
                <a:solidFill>
                  <a:srgbClr val="C00000"/>
                </a:solidFill>
                <a:latin typeface="Agency FB" panose="020B0503020202020204" pitchFamily="34" charset="0"/>
                <a:ea typeface="微软雅黑" panose="020B0503020204020204" pitchFamily="34" charset="-122"/>
              </a:rPr>
              <a:t>】</a:t>
            </a:r>
            <a:endParaRPr lang="zh-CN" altLang="en-US" sz="6400" b="1" dirty="0">
              <a:solidFill>
                <a:srgbClr val="C00000"/>
              </a:solidFill>
              <a:latin typeface="Agency FB" panose="020B0503020202020204" pitchFamily="34" charset="0"/>
              <a:ea typeface="微软雅黑" panose="020B0503020204020204" pitchFamily="34" charset="-122"/>
            </a:endParaRPr>
          </a:p>
        </p:txBody>
      </p:sp>
      <p:sp>
        <p:nvSpPr>
          <p:cNvPr id="25" name="TextBox 18"/>
          <p:cNvSpPr txBox="1"/>
          <p:nvPr/>
        </p:nvSpPr>
        <p:spPr>
          <a:xfrm>
            <a:off x="4895867" y="1644448"/>
            <a:ext cx="2400267" cy="420564"/>
          </a:xfrm>
          <a:prstGeom prst="rect">
            <a:avLst/>
          </a:prstGeom>
          <a:noFill/>
          <a:ln>
            <a:noFill/>
          </a:ln>
        </p:spPr>
        <p:txBody>
          <a:bodyPr wrap="square" rtlCol="0">
            <a:spAutoFit/>
          </a:bodyPr>
          <a:lstStyle/>
          <a:p>
            <a:pPr algn="ctr"/>
            <a:r>
              <a:rPr lang="en-US" altLang="zh-CN" sz="2133" dirty="0">
                <a:solidFill>
                  <a:srgbClr val="C00000"/>
                </a:solidFill>
                <a:latin typeface="Agency FB" panose="020B0503020202020204" pitchFamily="34" charset="0"/>
                <a:ea typeface="微软雅黑" panose="020B0503020204020204" pitchFamily="34" charset="-122"/>
                <a:cs typeface="Arial" panose="020B0604020202020204" pitchFamily="34" charset="0"/>
              </a:rPr>
              <a:t>YOUR TITLE</a:t>
            </a:r>
            <a:endParaRPr lang="zh-CN" altLang="en-US" sz="2133" dirty="0">
              <a:solidFill>
                <a:srgbClr val="C00000"/>
              </a:solidFill>
              <a:latin typeface="Agency FB" panose="020B0503020202020204" pitchFamily="34" charset="0"/>
              <a:ea typeface="微软雅黑" panose="020B0503020204020204" pitchFamily="34" charset="-122"/>
              <a:cs typeface="Arial" panose="020B0604020202020204" pitchFamily="34" charset="0"/>
            </a:endParaRPr>
          </a:p>
        </p:txBody>
      </p:sp>
      <p:sp>
        <p:nvSpPr>
          <p:cNvPr id="26" name="矩形 25"/>
          <p:cNvSpPr/>
          <p:nvPr/>
        </p:nvSpPr>
        <p:spPr>
          <a:xfrm>
            <a:off x="1318634" y="3512592"/>
            <a:ext cx="2363448" cy="707886"/>
          </a:xfrm>
          <a:prstGeom prst="rect">
            <a:avLst/>
          </a:prstGeom>
          <a:noFill/>
        </p:spPr>
        <p:txBody>
          <a:bodyPr wrap="square">
            <a:spAutoFit/>
          </a:bodyPr>
          <a:lstStyle/>
          <a:p>
            <a:pPr marL="0" indent="0" algn="ctr" defTabSz="1450940" fontAlgn="auto">
              <a:spcBef>
                <a:spcPts val="0"/>
              </a:spcBef>
              <a:spcAft>
                <a:spcPts val="0"/>
              </a:spcAft>
              <a:buNone/>
              <a:defRPr/>
            </a:pPr>
            <a:r>
              <a:rPr lang="en-US" altLang="zh-CN" sz="1000" dirty="0" err="1">
                <a:solidFill>
                  <a:schemeClr val="tx1">
                    <a:lumMod val="75000"/>
                    <a:lumOff val="25000"/>
                  </a:schemeClr>
                </a:solidFill>
              </a:rPr>
              <a:t>Lorem</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ipsum</a:t>
            </a:r>
            <a:r>
              <a:rPr lang="en-US" altLang="zh-CN" sz="1000" dirty="0">
                <a:solidFill>
                  <a:schemeClr val="tx1">
                    <a:lumMod val="75000"/>
                    <a:lumOff val="25000"/>
                  </a:schemeClr>
                </a:solidFill>
              </a:rPr>
              <a:t> dolor sit </a:t>
            </a:r>
            <a:r>
              <a:rPr lang="en-US" altLang="zh-CN" sz="1000" dirty="0" err="1">
                <a:solidFill>
                  <a:schemeClr val="tx1">
                    <a:lumMod val="75000"/>
                    <a:lumOff val="25000"/>
                  </a:schemeClr>
                </a:solidFill>
              </a:rPr>
              <a:t>amet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consectetur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adipisicing</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elit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sed</a:t>
            </a:r>
            <a:r>
              <a:rPr lang="en-US" altLang="zh-CN" sz="1000" dirty="0">
                <a:solidFill>
                  <a:schemeClr val="tx1">
                    <a:lumMod val="75000"/>
                    <a:lumOff val="25000"/>
                  </a:schemeClr>
                </a:solidFill>
              </a:rPr>
              <a:t> do </a:t>
            </a:r>
            <a:r>
              <a:rPr lang="en-US" altLang="zh-CN" sz="1000" dirty="0" err="1">
                <a:solidFill>
                  <a:schemeClr val="tx1">
                    <a:lumMod val="75000"/>
                    <a:lumOff val="25000"/>
                  </a:schemeClr>
                </a:solidFill>
              </a:rPr>
              <a:t>eiusmod</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tempor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incididunt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labore</a:t>
            </a:r>
            <a:r>
              <a:rPr lang="en-US" altLang="zh-CN" sz="1000" dirty="0">
                <a:solidFill>
                  <a:schemeClr val="tx1">
                    <a:lumMod val="75000"/>
                    <a:lumOff val="25000"/>
                  </a:schemeClr>
                </a:solidFill>
              </a:rPr>
              <a:t> et </a:t>
            </a:r>
            <a:r>
              <a:rPr lang="en-US" altLang="zh-CN" sz="1000" dirty="0" err="1">
                <a:solidFill>
                  <a:schemeClr val="tx1">
                    <a:lumMod val="75000"/>
                    <a:lumOff val="25000"/>
                  </a:schemeClr>
                </a:solidFill>
              </a:rPr>
              <a:t>dolore</a:t>
            </a:r>
            <a:r>
              <a:rPr lang="en-US" altLang="zh-CN" sz="1000" dirty="0">
                <a:solidFill>
                  <a:schemeClr val="tx1">
                    <a:lumMod val="75000"/>
                    <a:lumOff val="25000"/>
                  </a:schemeClr>
                </a:solidFill>
              </a:rPr>
              <a:t> magna </a:t>
            </a:r>
            <a:r>
              <a:rPr lang="en-US" altLang="zh-CN" sz="1000" dirty="0" err="1">
                <a:solidFill>
                  <a:schemeClr val="tx1">
                    <a:lumMod val="75000"/>
                    <a:lumOff val="25000"/>
                  </a:schemeClr>
                </a:solidFill>
              </a:rPr>
              <a:t>aliqua</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enim</a:t>
            </a:r>
            <a:r>
              <a:rPr lang="en-US" altLang="zh-CN" sz="1000" dirty="0">
                <a:solidFill>
                  <a:schemeClr val="tx1">
                    <a:lumMod val="75000"/>
                    <a:lumOff val="25000"/>
                  </a:schemeClr>
                </a:solidFill>
              </a:rPr>
              <a:t> ad minim </a:t>
            </a:r>
            <a:r>
              <a:rPr lang="en-US" altLang="zh-CN" sz="1000" dirty="0" err="1">
                <a:solidFill>
                  <a:schemeClr val="tx1">
                    <a:lumMod val="75000"/>
                    <a:lumOff val="25000"/>
                  </a:schemeClr>
                </a:solidFill>
              </a:rPr>
              <a:t>veniam</a:t>
            </a:r>
            <a:endParaRPr lang="en-US" altLang="zh-CN" sz="1000" dirty="0">
              <a:solidFill>
                <a:schemeClr val="tx1">
                  <a:lumMod val="75000"/>
                  <a:lumOff val="25000"/>
                </a:schemeClr>
              </a:solidFill>
              <a:cs typeface="Arial" pitchFamily="34" charset="0"/>
            </a:endParaRPr>
          </a:p>
        </p:txBody>
      </p:sp>
      <p:sp>
        <p:nvSpPr>
          <p:cNvPr id="27" name="TextBox 18"/>
          <p:cNvSpPr txBox="1"/>
          <p:nvPr/>
        </p:nvSpPr>
        <p:spPr>
          <a:xfrm>
            <a:off x="1300225" y="3061186"/>
            <a:ext cx="2400267" cy="420564"/>
          </a:xfrm>
          <a:prstGeom prst="rect">
            <a:avLst/>
          </a:prstGeom>
          <a:noFill/>
          <a:ln>
            <a:noFill/>
          </a:ln>
        </p:spPr>
        <p:txBody>
          <a:bodyPr wrap="square" rtlCol="0">
            <a:spAutoFit/>
          </a:bodyPr>
          <a:lstStyle/>
          <a:p>
            <a:pPr algn="ctr"/>
            <a:r>
              <a:rPr lang="en-US" altLang="zh-CN" sz="2133" dirty="0">
                <a:solidFill>
                  <a:srgbClr val="C00000"/>
                </a:solidFill>
                <a:latin typeface="Agency FB" panose="020B0503020202020204" pitchFamily="34" charset="0"/>
                <a:ea typeface="微软雅黑" panose="020B0503020204020204" pitchFamily="34" charset="-122"/>
                <a:cs typeface="Arial" panose="020B0604020202020204" pitchFamily="34" charset="0"/>
              </a:rPr>
              <a:t>YOUR TITLE</a:t>
            </a:r>
            <a:endParaRPr lang="zh-CN" altLang="en-US" sz="2133" dirty="0">
              <a:solidFill>
                <a:srgbClr val="C00000"/>
              </a:solidFill>
              <a:latin typeface="Agency FB" panose="020B0503020202020204" pitchFamily="34" charset="0"/>
              <a:ea typeface="微软雅黑" panose="020B0503020204020204" pitchFamily="34" charset="-122"/>
              <a:cs typeface="Arial" panose="020B0604020202020204" pitchFamily="34" charset="0"/>
            </a:endParaRPr>
          </a:p>
        </p:txBody>
      </p:sp>
      <p:sp>
        <p:nvSpPr>
          <p:cNvPr id="28" name="矩形 27"/>
          <p:cNvSpPr/>
          <p:nvPr/>
        </p:nvSpPr>
        <p:spPr>
          <a:xfrm>
            <a:off x="8662347" y="3512592"/>
            <a:ext cx="2363448" cy="707886"/>
          </a:xfrm>
          <a:prstGeom prst="rect">
            <a:avLst/>
          </a:prstGeom>
        </p:spPr>
        <p:txBody>
          <a:bodyPr wrap="square">
            <a:spAutoFit/>
          </a:bodyPr>
          <a:lstStyle/>
          <a:p>
            <a:pPr marL="0" indent="0" algn="ctr" defTabSz="1450940" fontAlgn="auto">
              <a:spcBef>
                <a:spcPts val="0"/>
              </a:spcBef>
              <a:spcAft>
                <a:spcPts val="0"/>
              </a:spcAft>
              <a:buNone/>
              <a:defRPr/>
            </a:pPr>
            <a:r>
              <a:rPr lang="en-US" altLang="zh-CN" sz="1000" dirty="0" err="1">
                <a:solidFill>
                  <a:schemeClr val="tx1">
                    <a:lumMod val="75000"/>
                    <a:lumOff val="25000"/>
                  </a:schemeClr>
                </a:solidFill>
              </a:rPr>
              <a:t>Lorem</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ipsum</a:t>
            </a:r>
            <a:r>
              <a:rPr lang="en-US" altLang="zh-CN" sz="1000" dirty="0">
                <a:solidFill>
                  <a:schemeClr val="tx1">
                    <a:lumMod val="75000"/>
                    <a:lumOff val="25000"/>
                  </a:schemeClr>
                </a:solidFill>
              </a:rPr>
              <a:t> dolor sit </a:t>
            </a:r>
            <a:r>
              <a:rPr lang="en-US" altLang="zh-CN" sz="1000" dirty="0" err="1">
                <a:solidFill>
                  <a:schemeClr val="tx1">
                    <a:lumMod val="75000"/>
                    <a:lumOff val="25000"/>
                  </a:schemeClr>
                </a:solidFill>
              </a:rPr>
              <a:t>amet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consectetur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adipisicing</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elit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sed</a:t>
            </a:r>
            <a:r>
              <a:rPr lang="en-US" altLang="zh-CN" sz="1000" dirty="0">
                <a:solidFill>
                  <a:schemeClr val="tx1">
                    <a:lumMod val="75000"/>
                    <a:lumOff val="25000"/>
                  </a:schemeClr>
                </a:solidFill>
              </a:rPr>
              <a:t> do </a:t>
            </a:r>
            <a:r>
              <a:rPr lang="en-US" altLang="zh-CN" sz="1000" dirty="0" err="1">
                <a:solidFill>
                  <a:schemeClr val="tx1">
                    <a:lumMod val="75000"/>
                    <a:lumOff val="25000"/>
                  </a:schemeClr>
                </a:solidFill>
              </a:rPr>
              <a:t>eiusmod</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tempor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incididunt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labore</a:t>
            </a:r>
            <a:r>
              <a:rPr lang="en-US" altLang="zh-CN" sz="1000" dirty="0">
                <a:solidFill>
                  <a:schemeClr val="tx1">
                    <a:lumMod val="75000"/>
                    <a:lumOff val="25000"/>
                  </a:schemeClr>
                </a:solidFill>
              </a:rPr>
              <a:t> et </a:t>
            </a:r>
            <a:r>
              <a:rPr lang="en-US" altLang="zh-CN" sz="1000" dirty="0" err="1">
                <a:solidFill>
                  <a:schemeClr val="tx1">
                    <a:lumMod val="75000"/>
                    <a:lumOff val="25000"/>
                  </a:schemeClr>
                </a:solidFill>
              </a:rPr>
              <a:t>dolore</a:t>
            </a:r>
            <a:r>
              <a:rPr lang="en-US" altLang="zh-CN" sz="1000" dirty="0">
                <a:solidFill>
                  <a:schemeClr val="tx1">
                    <a:lumMod val="75000"/>
                    <a:lumOff val="25000"/>
                  </a:schemeClr>
                </a:solidFill>
              </a:rPr>
              <a:t> magna </a:t>
            </a:r>
            <a:r>
              <a:rPr lang="en-US" altLang="zh-CN" sz="1000" dirty="0" err="1">
                <a:solidFill>
                  <a:schemeClr val="tx1">
                    <a:lumMod val="75000"/>
                    <a:lumOff val="25000"/>
                  </a:schemeClr>
                </a:solidFill>
              </a:rPr>
              <a:t>aliqua</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enim</a:t>
            </a:r>
            <a:r>
              <a:rPr lang="en-US" altLang="zh-CN" sz="1000" dirty="0">
                <a:solidFill>
                  <a:schemeClr val="tx1">
                    <a:lumMod val="75000"/>
                    <a:lumOff val="25000"/>
                  </a:schemeClr>
                </a:solidFill>
              </a:rPr>
              <a:t> ad minim </a:t>
            </a:r>
            <a:r>
              <a:rPr lang="en-US" altLang="zh-CN" sz="1000" dirty="0" err="1">
                <a:solidFill>
                  <a:schemeClr val="tx1">
                    <a:lumMod val="75000"/>
                    <a:lumOff val="25000"/>
                  </a:schemeClr>
                </a:solidFill>
              </a:rPr>
              <a:t>veniam</a:t>
            </a:r>
            <a:endParaRPr lang="en-US" altLang="zh-CN" sz="1000" dirty="0">
              <a:solidFill>
                <a:schemeClr val="tx1">
                  <a:lumMod val="75000"/>
                  <a:lumOff val="25000"/>
                </a:schemeClr>
              </a:solidFill>
              <a:cs typeface="Arial" pitchFamily="34" charset="0"/>
            </a:endParaRPr>
          </a:p>
        </p:txBody>
      </p:sp>
      <p:sp>
        <p:nvSpPr>
          <p:cNvPr id="29" name="TextBox 18"/>
          <p:cNvSpPr txBox="1"/>
          <p:nvPr/>
        </p:nvSpPr>
        <p:spPr>
          <a:xfrm>
            <a:off x="8643938" y="3061186"/>
            <a:ext cx="2400267" cy="420564"/>
          </a:xfrm>
          <a:prstGeom prst="rect">
            <a:avLst/>
          </a:prstGeom>
          <a:noFill/>
          <a:ln>
            <a:noFill/>
          </a:ln>
        </p:spPr>
        <p:txBody>
          <a:bodyPr wrap="square" rtlCol="0">
            <a:spAutoFit/>
          </a:bodyPr>
          <a:lstStyle/>
          <a:p>
            <a:pPr algn="ctr"/>
            <a:r>
              <a:rPr lang="en-US" altLang="zh-CN" sz="2133" dirty="0">
                <a:solidFill>
                  <a:srgbClr val="C00000"/>
                </a:solidFill>
                <a:latin typeface="Agency FB" panose="020B0503020202020204" pitchFamily="34" charset="0"/>
                <a:ea typeface="微软雅黑" panose="020B0503020204020204" pitchFamily="34" charset="-122"/>
                <a:cs typeface="Arial" panose="020B0604020202020204" pitchFamily="34" charset="0"/>
              </a:rPr>
              <a:t>YOUR TITLE</a:t>
            </a:r>
            <a:endParaRPr lang="zh-CN" altLang="en-US" sz="2133" dirty="0">
              <a:solidFill>
                <a:srgbClr val="C00000"/>
              </a:solidFill>
              <a:latin typeface="Agency FB" panose="020B0503020202020204" pitchFamily="34" charset="0"/>
              <a:ea typeface="微软雅黑" panose="020B0503020204020204" pitchFamily="34" charset="-122"/>
              <a:cs typeface="Arial" panose="020B0604020202020204" pitchFamily="34" charset="0"/>
            </a:endParaRPr>
          </a:p>
        </p:txBody>
      </p:sp>
      <p:sp>
        <p:nvSpPr>
          <p:cNvPr id="30" name="矩形 29"/>
          <p:cNvSpPr/>
          <p:nvPr/>
        </p:nvSpPr>
        <p:spPr>
          <a:xfrm>
            <a:off x="4308616" y="5365892"/>
            <a:ext cx="3574768" cy="553998"/>
          </a:xfrm>
          <a:prstGeom prst="rect">
            <a:avLst/>
          </a:prstGeom>
          <a:noFill/>
        </p:spPr>
        <p:txBody>
          <a:bodyPr wrap="square">
            <a:spAutoFit/>
          </a:bodyPr>
          <a:lstStyle/>
          <a:p>
            <a:pPr marL="0" indent="0" algn="ctr" defTabSz="1450940" fontAlgn="auto">
              <a:spcBef>
                <a:spcPts val="0"/>
              </a:spcBef>
              <a:spcAft>
                <a:spcPts val="0"/>
              </a:spcAft>
              <a:buNone/>
              <a:defRPr/>
            </a:pPr>
            <a:r>
              <a:rPr lang="en-US" altLang="zh-CN" sz="1000" dirty="0" err="1">
                <a:solidFill>
                  <a:schemeClr val="tx1">
                    <a:lumMod val="75000"/>
                    <a:lumOff val="25000"/>
                  </a:schemeClr>
                </a:solidFill>
              </a:rPr>
              <a:t>Lorem</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ipsum</a:t>
            </a:r>
            <a:r>
              <a:rPr lang="en-US" altLang="zh-CN" sz="1000" dirty="0">
                <a:solidFill>
                  <a:schemeClr val="tx1">
                    <a:lumMod val="75000"/>
                    <a:lumOff val="25000"/>
                  </a:schemeClr>
                </a:solidFill>
              </a:rPr>
              <a:t> dolor sit </a:t>
            </a:r>
            <a:r>
              <a:rPr lang="en-US" altLang="zh-CN" sz="1000" dirty="0" err="1">
                <a:solidFill>
                  <a:schemeClr val="tx1">
                    <a:lumMod val="75000"/>
                    <a:lumOff val="25000"/>
                  </a:schemeClr>
                </a:solidFill>
              </a:rPr>
              <a:t>amet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consectetur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adipisicing</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elit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sed</a:t>
            </a:r>
            <a:r>
              <a:rPr lang="en-US" altLang="zh-CN" sz="1000" dirty="0">
                <a:solidFill>
                  <a:schemeClr val="tx1">
                    <a:lumMod val="75000"/>
                    <a:lumOff val="25000"/>
                  </a:schemeClr>
                </a:solidFill>
              </a:rPr>
              <a:t> do </a:t>
            </a:r>
            <a:r>
              <a:rPr lang="en-US" altLang="zh-CN" sz="1000" dirty="0" err="1">
                <a:solidFill>
                  <a:schemeClr val="tx1">
                    <a:lumMod val="75000"/>
                    <a:lumOff val="25000"/>
                  </a:schemeClr>
                </a:solidFill>
              </a:rPr>
              <a:t>eiusmod</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tempor</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incididunt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labore</a:t>
            </a:r>
            <a:r>
              <a:rPr lang="en-US" altLang="zh-CN" sz="1000" dirty="0">
                <a:solidFill>
                  <a:schemeClr val="tx1">
                    <a:lumMod val="75000"/>
                    <a:lumOff val="25000"/>
                  </a:schemeClr>
                </a:solidFill>
              </a:rPr>
              <a:t> et </a:t>
            </a:r>
            <a:r>
              <a:rPr lang="en-US" altLang="zh-CN" sz="1000" dirty="0" err="1">
                <a:solidFill>
                  <a:schemeClr val="tx1">
                    <a:lumMod val="75000"/>
                    <a:lumOff val="25000"/>
                  </a:schemeClr>
                </a:solidFill>
              </a:rPr>
              <a:t>dolore</a:t>
            </a:r>
            <a:r>
              <a:rPr lang="en-US" altLang="zh-CN" sz="1000" dirty="0">
                <a:solidFill>
                  <a:schemeClr val="tx1">
                    <a:lumMod val="75000"/>
                    <a:lumOff val="25000"/>
                  </a:schemeClr>
                </a:solidFill>
              </a:rPr>
              <a:t> magna </a:t>
            </a:r>
            <a:r>
              <a:rPr lang="en-US" altLang="zh-CN" sz="1000" dirty="0" err="1">
                <a:solidFill>
                  <a:schemeClr val="tx1">
                    <a:lumMod val="75000"/>
                    <a:lumOff val="25000"/>
                  </a:schemeClr>
                </a:solidFill>
              </a:rPr>
              <a:t>aliqua</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Ut</a:t>
            </a:r>
            <a:r>
              <a:rPr lang="en-US" altLang="zh-CN" sz="1000" dirty="0">
                <a:solidFill>
                  <a:schemeClr val="tx1">
                    <a:lumMod val="75000"/>
                    <a:lumOff val="25000"/>
                  </a:schemeClr>
                </a:solidFill>
              </a:rPr>
              <a:t> </a:t>
            </a:r>
            <a:r>
              <a:rPr lang="en-US" altLang="zh-CN" sz="1000" dirty="0" err="1">
                <a:solidFill>
                  <a:schemeClr val="tx1">
                    <a:lumMod val="75000"/>
                    <a:lumOff val="25000"/>
                  </a:schemeClr>
                </a:solidFill>
              </a:rPr>
              <a:t>enim</a:t>
            </a:r>
            <a:r>
              <a:rPr lang="en-US" altLang="zh-CN" sz="1000" dirty="0">
                <a:solidFill>
                  <a:schemeClr val="tx1">
                    <a:lumMod val="75000"/>
                    <a:lumOff val="25000"/>
                  </a:schemeClr>
                </a:solidFill>
              </a:rPr>
              <a:t> ad minim </a:t>
            </a:r>
            <a:r>
              <a:rPr lang="en-US" altLang="zh-CN" sz="1000" dirty="0" err="1">
                <a:solidFill>
                  <a:schemeClr val="tx1">
                    <a:lumMod val="75000"/>
                    <a:lumOff val="25000"/>
                  </a:schemeClr>
                </a:solidFill>
              </a:rPr>
              <a:t>veniam</a:t>
            </a:r>
            <a:endParaRPr lang="en-US" altLang="zh-CN" sz="1000" dirty="0">
              <a:solidFill>
                <a:schemeClr val="tx1">
                  <a:lumMod val="75000"/>
                  <a:lumOff val="25000"/>
                </a:schemeClr>
              </a:solidFill>
              <a:cs typeface="Arial" pitchFamily="34" charset="0"/>
            </a:endParaRPr>
          </a:p>
        </p:txBody>
      </p:sp>
      <p:sp>
        <p:nvSpPr>
          <p:cNvPr id="32" name="TextBox 18"/>
          <p:cNvSpPr txBox="1"/>
          <p:nvPr/>
        </p:nvSpPr>
        <p:spPr>
          <a:xfrm>
            <a:off x="4895867" y="4914486"/>
            <a:ext cx="2400267" cy="420564"/>
          </a:xfrm>
          <a:prstGeom prst="rect">
            <a:avLst/>
          </a:prstGeom>
          <a:noFill/>
          <a:ln>
            <a:noFill/>
          </a:ln>
        </p:spPr>
        <p:txBody>
          <a:bodyPr wrap="square" rtlCol="0">
            <a:spAutoFit/>
          </a:bodyPr>
          <a:lstStyle/>
          <a:p>
            <a:pPr algn="ctr"/>
            <a:r>
              <a:rPr lang="en-US" altLang="zh-CN" sz="2133" dirty="0">
                <a:solidFill>
                  <a:srgbClr val="C00000"/>
                </a:solidFill>
                <a:latin typeface="Agency FB" panose="020B0503020202020204" pitchFamily="34" charset="0"/>
                <a:ea typeface="微软雅黑" panose="020B0503020204020204" pitchFamily="34" charset="-122"/>
                <a:cs typeface="Arial" panose="020B0604020202020204" pitchFamily="34" charset="0"/>
              </a:rPr>
              <a:t>YOUR TITLE</a:t>
            </a:r>
            <a:endParaRPr lang="zh-CN" altLang="en-US" sz="2133" dirty="0">
              <a:solidFill>
                <a:srgbClr val="C00000"/>
              </a:solidFill>
              <a:latin typeface="Agency FB" panose="020B0503020202020204" pitchFamily="34" charset="0"/>
              <a:ea typeface="微软雅黑" panose="020B0503020204020204" pitchFamily="34" charset="-122"/>
              <a:cs typeface="Arial" panose="020B0604020202020204" pitchFamily="34" charset="0"/>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6" presetClass="entr" presetSubtype="0" fill="hold" grpId="0" nodeType="with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by="(-#ppt_w*2)" calcmode="lin" valueType="num">
                                      <p:cBhvr rctx="PPT">
                                        <p:cTn id="7" dur="500" autoRev="1" fill="hold">
                                          <p:stCondLst>
                                            <p:cond delay="0"/>
                                          </p:stCondLst>
                                        </p:cTn>
                                        <p:tgtEl>
                                          <p:spTgt spid="24"/>
                                        </p:tgtEl>
                                        <p:attrNameLst>
                                          <p:attrName>ppt_w</p:attrName>
                                        </p:attrNameLst>
                                      </p:cBhvr>
                                    </p:anim>
                                    <p:anim by="(#ppt_w*0.50)" calcmode="lin" valueType="num">
                                      <p:cBhvr>
                                        <p:cTn id="8" dur="500" decel="50000" autoRev="1" fill="hold">
                                          <p:stCondLst>
                                            <p:cond delay="0"/>
                                          </p:stCondLst>
                                        </p:cTn>
                                        <p:tgtEl>
                                          <p:spTgt spid="24"/>
                                        </p:tgtEl>
                                        <p:attrNameLst>
                                          <p:attrName>ppt_x</p:attrName>
                                        </p:attrNameLst>
                                      </p:cBhvr>
                                    </p:anim>
                                    <p:anim from="(-#ppt_h/2)" to="(#ppt_y)" calcmode="lin" valueType="num">
                                      <p:cBhvr>
                                        <p:cTn id="9" dur="1000" fill="hold">
                                          <p:stCondLst>
                                            <p:cond delay="0"/>
                                          </p:stCondLst>
                                        </p:cTn>
                                        <p:tgtEl>
                                          <p:spTgt spid="24"/>
                                        </p:tgtEl>
                                        <p:attrNameLst>
                                          <p:attrName>ppt_y</p:attrName>
                                        </p:attrNameLst>
                                      </p:cBhvr>
                                    </p:anim>
                                    <p:animRot by="21600000">
                                      <p:cBhvr>
                                        <p:cTn id="10" dur="1000" fill="hold">
                                          <p:stCondLst>
                                            <p:cond delay="0"/>
                                          </p:stCondLst>
                                        </p:cTn>
                                        <p:tgtEl>
                                          <p:spTgt spid="24"/>
                                        </p:tgtEl>
                                        <p:attrNameLst>
                                          <p:attrName>r</p:attrName>
                                        </p:attrNameLst>
                                      </p:cBhvr>
                                    </p:animRot>
                                  </p:childTnLst>
                                </p:cTn>
                              </p:par>
                            </p:childTnLst>
                          </p:cTn>
                        </p:par>
                        <p:par>
                          <p:cTn id="11" fill="hold">
                            <p:stCondLst>
                              <p:cond delay="2000"/>
                            </p:stCondLst>
                            <p:childTnLst>
                              <p:par>
                                <p:cTn id="12" presetID="42" presetClass="entr" presetSubtype="0" fill="hold" grpId="0" nodeType="after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fade">
                                      <p:cBhvr>
                                        <p:cTn id="14" dur="1000"/>
                                        <p:tgtEl>
                                          <p:spTgt spid="25"/>
                                        </p:tgtEl>
                                      </p:cBhvr>
                                    </p:animEffect>
                                    <p:anim calcmode="lin" valueType="num">
                                      <p:cBhvr>
                                        <p:cTn id="15" dur="1000" fill="hold"/>
                                        <p:tgtEl>
                                          <p:spTgt spid="25"/>
                                        </p:tgtEl>
                                        <p:attrNameLst>
                                          <p:attrName>ppt_x</p:attrName>
                                        </p:attrNameLst>
                                      </p:cBhvr>
                                      <p:tavLst>
                                        <p:tav tm="0">
                                          <p:val>
                                            <p:strVal val="#ppt_x"/>
                                          </p:val>
                                        </p:tav>
                                        <p:tav tm="100000">
                                          <p:val>
                                            <p:strVal val="#ppt_x"/>
                                          </p:val>
                                        </p:tav>
                                      </p:tavLst>
                                    </p:anim>
                                    <p:anim calcmode="lin" valueType="num">
                                      <p:cBhvr>
                                        <p:cTn id="16" dur="1000" fill="hold"/>
                                        <p:tgtEl>
                                          <p:spTgt spid="25"/>
                                        </p:tgtEl>
                                        <p:attrNameLst>
                                          <p:attrName>ppt_y</p:attrName>
                                        </p:attrNameLst>
                                      </p:cBhvr>
                                      <p:tavLst>
                                        <p:tav tm="0">
                                          <p:val>
                                            <p:strVal val="#ppt_y+.1"/>
                                          </p:val>
                                        </p:tav>
                                        <p:tav tm="100000">
                                          <p:val>
                                            <p:strVal val="#ppt_y"/>
                                          </p:val>
                                        </p:tav>
                                      </p:tavLst>
                                    </p:anim>
                                  </p:childTnLst>
                                </p:cTn>
                              </p:par>
                              <p:par>
                                <p:cTn id="17" presetID="42" presetClass="entr" presetSubtype="0" fill="hold" grpId="0" nodeType="withEffect">
                                  <p:stCondLst>
                                    <p:cond delay="0"/>
                                  </p:stCondLst>
                                  <p:childTnLst>
                                    <p:set>
                                      <p:cBhvr>
                                        <p:cTn id="18" dur="1" fill="hold">
                                          <p:stCondLst>
                                            <p:cond delay="0"/>
                                          </p:stCondLst>
                                        </p:cTn>
                                        <p:tgtEl>
                                          <p:spTgt spid="27"/>
                                        </p:tgtEl>
                                        <p:attrNameLst>
                                          <p:attrName>style.visibility</p:attrName>
                                        </p:attrNameLst>
                                      </p:cBhvr>
                                      <p:to>
                                        <p:strVal val="visible"/>
                                      </p:to>
                                    </p:set>
                                    <p:animEffect transition="in" filter="fade">
                                      <p:cBhvr>
                                        <p:cTn id="19" dur="1000"/>
                                        <p:tgtEl>
                                          <p:spTgt spid="27"/>
                                        </p:tgtEl>
                                      </p:cBhvr>
                                    </p:animEffect>
                                    <p:anim calcmode="lin" valueType="num">
                                      <p:cBhvr>
                                        <p:cTn id="20" dur="1000" fill="hold"/>
                                        <p:tgtEl>
                                          <p:spTgt spid="27"/>
                                        </p:tgtEl>
                                        <p:attrNameLst>
                                          <p:attrName>ppt_x</p:attrName>
                                        </p:attrNameLst>
                                      </p:cBhvr>
                                      <p:tavLst>
                                        <p:tav tm="0">
                                          <p:val>
                                            <p:strVal val="#ppt_x"/>
                                          </p:val>
                                        </p:tav>
                                        <p:tav tm="100000">
                                          <p:val>
                                            <p:strVal val="#ppt_x"/>
                                          </p:val>
                                        </p:tav>
                                      </p:tavLst>
                                    </p:anim>
                                    <p:anim calcmode="lin" valueType="num">
                                      <p:cBhvr>
                                        <p:cTn id="21" dur="1000" fill="hold"/>
                                        <p:tgtEl>
                                          <p:spTgt spid="27"/>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9"/>
                                        </p:tgtEl>
                                        <p:attrNameLst>
                                          <p:attrName>style.visibility</p:attrName>
                                        </p:attrNameLst>
                                      </p:cBhvr>
                                      <p:to>
                                        <p:strVal val="visible"/>
                                      </p:to>
                                    </p:set>
                                    <p:animEffect transition="in" filter="fade">
                                      <p:cBhvr>
                                        <p:cTn id="24" dur="1000"/>
                                        <p:tgtEl>
                                          <p:spTgt spid="29"/>
                                        </p:tgtEl>
                                      </p:cBhvr>
                                    </p:animEffect>
                                    <p:anim calcmode="lin" valueType="num">
                                      <p:cBhvr>
                                        <p:cTn id="25" dur="1000" fill="hold"/>
                                        <p:tgtEl>
                                          <p:spTgt spid="29"/>
                                        </p:tgtEl>
                                        <p:attrNameLst>
                                          <p:attrName>ppt_x</p:attrName>
                                        </p:attrNameLst>
                                      </p:cBhvr>
                                      <p:tavLst>
                                        <p:tav tm="0">
                                          <p:val>
                                            <p:strVal val="#ppt_x"/>
                                          </p:val>
                                        </p:tav>
                                        <p:tav tm="100000">
                                          <p:val>
                                            <p:strVal val="#ppt_x"/>
                                          </p:val>
                                        </p:tav>
                                      </p:tavLst>
                                    </p:anim>
                                    <p:anim calcmode="lin" valueType="num">
                                      <p:cBhvr>
                                        <p:cTn id="26" dur="1000" fill="hold"/>
                                        <p:tgtEl>
                                          <p:spTgt spid="2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32"/>
                                        </p:tgtEl>
                                        <p:attrNameLst>
                                          <p:attrName>style.visibility</p:attrName>
                                        </p:attrNameLst>
                                      </p:cBhvr>
                                      <p:to>
                                        <p:strVal val="visible"/>
                                      </p:to>
                                    </p:set>
                                    <p:animEffect transition="in" filter="fade">
                                      <p:cBhvr>
                                        <p:cTn id="29" dur="1000"/>
                                        <p:tgtEl>
                                          <p:spTgt spid="32"/>
                                        </p:tgtEl>
                                      </p:cBhvr>
                                    </p:animEffect>
                                    <p:anim calcmode="lin" valueType="num">
                                      <p:cBhvr>
                                        <p:cTn id="30" dur="1000" fill="hold"/>
                                        <p:tgtEl>
                                          <p:spTgt spid="32"/>
                                        </p:tgtEl>
                                        <p:attrNameLst>
                                          <p:attrName>ppt_x</p:attrName>
                                        </p:attrNameLst>
                                      </p:cBhvr>
                                      <p:tavLst>
                                        <p:tav tm="0">
                                          <p:val>
                                            <p:strVal val="#ppt_x"/>
                                          </p:val>
                                        </p:tav>
                                        <p:tav tm="100000">
                                          <p:val>
                                            <p:strVal val="#ppt_x"/>
                                          </p:val>
                                        </p:tav>
                                      </p:tavLst>
                                    </p:anim>
                                    <p:anim calcmode="lin" valueType="num">
                                      <p:cBhvr>
                                        <p:cTn id="31" dur="1000" fill="hold"/>
                                        <p:tgtEl>
                                          <p:spTgt spid="32"/>
                                        </p:tgtEl>
                                        <p:attrNameLst>
                                          <p:attrName>ppt_y</p:attrName>
                                        </p:attrNameLst>
                                      </p:cBhvr>
                                      <p:tavLst>
                                        <p:tav tm="0">
                                          <p:val>
                                            <p:strVal val="#ppt_y+.1"/>
                                          </p:val>
                                        </p:tav>
                                        <p:tav tm="100000">
                                          <p:val>
                                            <p:strVal val="#ppt_y"/>
                                          </p:val>
                                        </p:tav>
                                      </p:tavLst>
                                    </p:anim>
                                  </p:childTnLst>
                                </p:cTn>
                              </p:par>
                            </p:childTnLst>
                          </p:cTn>
                        </p:par>
                        <p:par>
                          <p:cTn id="32" fill="hold">
                            <p:stCondLst>
                              <p:cond delay="3000"/>
                            </p:stCondLst>
                            <p:childTnLst>
                              <p:par>
                                <p:cTn id="33" presetID="10" presetClass="entr" presetSubtype="0" fill="hold" grpId="0" nodeType="afterEffect">
                                  <p:stCondLst>
                                    <p:cond delay="0"/>
                                  </p:stCondLst>
                                  <p:iterate type="wd">
                                    <p:tmPct val="10000"/>
                                  </p:iterate>
                                  <p:childTnLst>
                                    <p:set>
                                      <p:cBhvr>
                                        <p:cTn id="34" dur="1" fill="hold">
                                          <p:stCondLst>
                                            <p:cond delay="0"/>
                                          </p:stCondLst>
                                        </p:cTn>
                                        <p:tgtEl>
                                          <p:spTgt spid="23"/>
                                        </p:tgtEl>
                                        <p:attrNameLst>
                                          <p:attrName>style.visibility</p:attrName>
                                        </p:attrNameLst>
                                      </p:cBhvr>
                                      <p:to>
                                        <p:strVal val="visible"/>
                                      </p:to>
                                    </p:set>
                                    <p:animEffect transition="in" filter="fade">
                                      <p:cBhvr>
                                        <p:cTn id="35" dur="1000"/>
                                        <p:tgtEl>
                                          <p:spTgt spid="23"/>
                                        </p:tgtEl>
                                      </p:cBhvr>
                                    </p:animEffect>
                                  </p:childTnLst>
                                </p:cTn>
                              </p:par>
                              <p:par>
                                <p:cTn id="36" presetID="10" presetClass="entr" presetSubtype="0" fill="hold" grpId="0" nodeType="withEffect">
                                  <p:stCondLst>
                                    <p:cond delay="0"/>
                                  </p:stCondLst>
                                  <p:iterate type="wd">
                                    <p:tmPct val="10000"/>
                                  </p:iterate>
                                  <p:childTnLst>
                                    <p:set>
                                      <p:cBhvr>
                                        <p:cTn id="37" dur="1" fill="hold">
                                          <p:stCondLst>
                                            <p:cond delay="0"/>
                                          </p:stCondLst>
                                        </p:cTn>
                                        <p:tgtEl>
                                          <p:spTgt spid="26"/>
                                        </p:tgtEl>
                                        <p:attrNameLst>
                                          <p:attrName>style.visibility</p:attrName>
                                        </p:attrNameLst>
                                      </p:cBhvr>
                                      <p:to>
                                        <p:strVal val="visible"/>
                                      </p:to>
                                    </p:set>
                                    <p:animEffect transition="in" filter="fade">
                                      <p:cBhvr>
                                        <p:cTn id="38" dur="1000"/>
                                        <p:tgtEl>
                                          <p:spTgt spid="26"/>
                                        </p:tgtEl>
                                      </p:cBhvr>
                                    </p:animEffect>
                                  </p:childTnLst>
                                </p:cTn>
                              </p:par>
                              <p:par>
                                <p:cTn id="39" presetID="10" presetClass="entr" presetSubtype="0" fill="hold" grpId="0" nodeType="withEffect">
                                  <p:stCondLst>
                                    <p:cond delay="0"/>
                                  </p:stCondLst>
                                  <p:iterate type="wd">
                                    <p:tmPct val="10000"/>
                                  </p:iterate>
                                  <p:childTnLst>
                                    <p:set>
                                      <p:cBhvr>
                                        <p:cTn id="40" dur="1" fill="hold">
                                          <p:stCondLst>
                                            <p:cond delay="0"/>
                                          </p:stCondLst>
                                        </p:cTn>
                                        <p:tgtEl>
                                          <p:spTgt spid="28"/>
                                        </p:tgtEl>
                                        <p:attrNameLst>
                                          <p:attrName>style.visibility</p:attrName>
                                        </p:attrNameLst>
                                      </p:cBhvr>
                                      <p:to>
                                        <p:strVal val="visible"/>
                                      </p:to>
                                    </p:set>
                                    <p:animEffect transition="in" filter="fade">
                                      <p:cBhvr>
                                        <p:cTn id="41" dur="1000"/>
                                        <p:tgtEl>
                                          <p:spTgt spid="28"/>
                                        </p:tgtEl>
                                      </p:cBhvr>
                                    </p:animEffect>
                                  </p:childTnLst>
                                </p:cTn>
                              </p:par>
                              <p:par>
                                <p:cTn id="42" presetID="10" presetClass="entr" presetSubtype="0" fill="hold" grpId="0" nodeType="withEffect">
                                  <p:stCondLst>
                                    <p:cond delay="0"/>
                                  </p:stCondLst>
                                  <p:iterate type="wd">
                                    <p:tmPct val="10000"/>
                                  </p:iterate>
                                  <p:childTnLst>
                                    <p:set>
                                      <p:cBhvr>
                                        <p:cTn id="43" dur="1" fill="hold">
                                          <p:stCondLst>
                                            <p:cond delay="0"/>
                                          </p:stCondLst>
                                        </p:cTn>
                                        <p:tgtEl>
                                          <p:spTgt spid="30"/>
                                        </p:tgtEl>
                                        <p:attrNameLst>
                                          <p:attrName>style.visibility</p:attrName>
                                        </p:attrNameLst>
                                      </p:cBhvr>
                                      <p:to>
                                        <p:strVal val="visible"/>
                                      </p:to>
                                    </p:set>
                                    <p:animEffect transition="in" filter="fade">
                                      <p:cBhvr>
                                        <p:cTn id="44" dur="10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4" grpId="0"/>
      <p:bldP spid="25" grpId="0"/>
      <p:bldP spid="26" grpId="0"/>
      <p:bldP spid="27" grpId="0"/>
      <p:bldP spid="28" grpId="0"/>
      <p:bldP spid="29" grpId="0"/>
      <p:bldP spid="30" grpId="0"/>
      <p:bldP spid="32"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2"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cxnSp>
        <p:nvCxnSpPr>
          <p:cNvPr id="92" name="Straight Connector 7"/>
          <p:cNvCxnSpPr>
            <a:stCxn id="94" idx="6"/>
            <a:endCxn id="97" idx="2"/>
          </p:cNvCxnSpPr>
          <p:nvPr/>
        </p:nvCxnSpPr>
        <p:spPr>
          <a:xfrm>
            <a:off x="1329209" y="5227157"/>
            <a:ext cx="9547363" cy="2119"/>
          </a:xfrm>
          <a:prstGeom prst="line">
            <a:avLst/>
          </a:prstGeom>
          <a:ln w="12700" cap="flat">
            <a:solidFill>
              <a:schemeClr val="tx1">
                <a:lumMod val="85000"/>
                <a:lumOff val="15000"/>
              </a:schemeClr>
            </a:solidFill>
            <a:prstDash val="sysDash"/>
            <a:round/>
          </a:ln>
        </p:spPr>
        <p:style>
          <a:lnRef idx="1">
            <a:schemeClr val="accent1"/>
          </a:lnRef>
          <a:fillRef idx="0">
            <a:schemeClr val="accent1"/>
          </a:fillRef>
          <a:effectRef idx="0">
            <a:schemeClr val="accent1"/>
          </a:effectRef>
          <a:fontRef idx="minor">
            <a:schemeClr val="tx1"/>
          </a:fontRef>
        </p:style>
      </p:cxnSp>
      <p:grpSp>
        <p:nvGrpSpPr>
          <p:cNvPr id="93" name="Group 69"/>
          <p:cNvGrpSpPr/>
          <p:nvPr/>
        </p:nvGrpSpPr>
        <p:grpSpPr>
          <a:xfrm>
            <a:off x="400365" y="4762567"/>
            <a:ext cx="928847" cy="929183"/>
            <a:chOff x="255774" y="3805440"/>
            <a:chExt cx="696726" cy="696726"/>
          </a:xfrm>
        </p:grpSpPr>
        <p:sp>
          <p:nvSpPr>
            <p:cNvPr id="94" name="Oval 9"/>
            <p:cNvSpPr/>
            <p:nvPr/>
          </p:nvSpPr>
          <p:spPr>
            <a:xfrm>
              <a:off x="255774" y="3805440"/>
              <a:ext cx="696726" cy="69672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5" name="Isosceles Triangle 40"/>
            <p:cNvSpPr/>
            <p:nvPr/>
          </p:nvSpPr>
          <p:spPr>
            <a:xfrm rot="5400000">
              <a:off x="493716" y="4019782"/>
              <a:ext cx="279448" cy="240904"/>
            </a:xfrm>
            <a:prstGeom prst="triangl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nvGrpSpPr>
          <p:cNvPr id="96" name="Group 70"/>
          <p:cNvGrpSpPr/>
          <p:nvPr/>
        </p:nvGrpSpPr>
        <p:grpSpPr>
          <a:xfrm>
            <a:off x="10876574" y="4762567"/>
            <a:ext cx="928847" cy="929183"/>
            <a:chOff x="8113954" y="3805440"/>
            <a:chExt cx="696726" cy="696726"/>
          </a:xfrm>
        </p:grpSpPr>
        <p:sp>
          <p:nvSpPr>
            <p:cNvPr id="97" name="Oval 20"/>
            <p:cNvSpPr/>
            <p:nvPr/>
          </p:nvSpPr>
          <p:spPr>
            <a:xfrm>
              <a:off x="8113954" y="3805440"/>
              <a:ext cx="696726" cy="696726"/>
            </a:xfrm>
            <a:prstGeom prst="ellipse">
              <a:avLst/>
            </a:prstGeom>
            <a:solidFill>
              <a:schemeClr val="bg1"/>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98" name="Rectangle 42"/>
            <p:cNvSpPr/>
            <p:nvPr/>
          </p:nvSpPr>
          <p:spPr>
            <a:xfrm>
              <a:off x="8358214" y="4048124"/>
              <a:ext cx="238120" cy="23812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sp>
        <p:nvSpPr>
          <p:cNvPr id="99" name="Rectangle 45"/>
          <p:cNvSpPr/>
          <p:nvPr/>
        </p:nvSpPr>
        <p:spPr>
          <a:xfrm>
            <a:off x="1392670" y="5308538"/>
            <a:ext cx="656584" cy="369330"/>
          </a:xfrm>
          <a:prstGeom prst="rect">
            <a:avLst/>
          </a:prstGeom>
        </p:spPr>
        <p:txBody>
          <a:bodyPr wrap="none" lIns="121917" tIns="60959" rIns="121917" bIns="60959">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开始</a:t>
            </a:r>
            <a:endParaRPr lang="en-US" sz="1600"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sp>
        <p:nvSpPr>
          <p:cNvPr id="100" name="Rectangle 46"/>
          <p:cNvSpPr/>
          <p:nvPr/>
        </p:nvSpPr>
        <p:spPr>
          <a:xfrm>
            <a:off x="10059353" y="5308538"/>
            <a:ext cx="656584" cy="369330"/>
          </a:xfrm>
          <a:prstGeom prst="rect">
            <a:avLst/>
          </a:prstGeom>
        </p:spPr>
        <p:txBody>
          <a:bodyPr wrap="none" lIns="121917" tIns="60959" rIns="121917" bIns="60959">
            <a:spAutoFit/>
          </a:bodyPr>
          <a:lstStyle/>
          <a:p>
            <a:r>
              <a:rPr lang="zh-CN" altLang="en-US" sz="1600"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理念</a:t>
            </a:r>
            <a:endParaRPr lang="en-US" sz="1600"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grpSp>
        <p:nvGrpSpPr>
          <p:cNvPr id="101" name="Group 61"/>
          <p:cNvGrpSpPr/>
          <p:nvPr/>
        </p:nvGrpSpPr>
        <p:grpSpPr>
          <a:xfrm>
            <a:off x="2744646" y="1902565"/>
            <a:ext cx="1695647" cy="3463428"/>
            <a:chOff x="2014215" y="1660936"/>
            <a:chExt cx="1271901" cy="2596970"/>
          </a:xfrm>
        </p:grpSpPr>
        <p:sp>
          <p:nvSpPr>
            <p:cNvPr id="102" name="Oval 12"/>
            <p:cNvSpPr/>
            <p:nvPr/>
          </p:nvSpPr>
          <p:spPr>
            <a:xfrm>
              <a:off x="2111286" y="4049700"/>
              <a:ext cx="208206" cy="208206"/>
            </a:xfrm>
            <a:prstGeom prst="ellipse">
              <a:avLst/>
            </a:prstGeom>
            <a:solidFill>
              <a:srgbClr val="E31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03" name="Group 66"/>
            <p:cNvGrpSpPr/>
            <p:nvPr/>
          </p:nvGrpSpPr>
          <p:grpSpPr>
            <a:xfrm>
              <a:off x="2285984" y="2214560"/>
              <a:ext cx="1000132" cy="1514850"/>
              <a:chOff x="2285984" y="2214560"/>
              <a:chExt cx="1000132" cy="1514850"/>
            </a:xfrm>
          </p:grpSpPr>
          <p:sp>
            <p:nvSpPr>
              <p:cNvPr id="108" name="Rectangle 43"/>
              <p:cNvSpPr/>
              <p:nvPr/>
            </p:nvSpPr>
            <p:spPr>
              <a:xfrm>
                <a:off x="2285984" y="2428874"/>
                <a:ext cx="1000132" cy="1300536"/>
              </a:xfrm>
              <a:prstGeom prst="rect">
                <a:avLst/>
              </a:prstGeom>
            </p:spPr>
            <p:txBody>
              <a:bodyPr wrap="square">
                <a:spAutoFit/>
              </a:bodyPr>
              <a:lstStyle/>
              <a:p>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此处添加详细文本描述，建议与标题相关并符合整体语言风格，语言描述尽量简洁生动。尽量将每页幻灯片的字数控制在</a:t>
                </a:r>
                <a:r>
                  <a:rPr lang="en-US" altLang="zh-CN"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200</a:t>
                </a:r>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字以内，据统计每页幻灯片的最好控制在</a:t>
                </a:r>
                <a:r>
                  <a:rPr lang="en-US" altLang="zh-CN"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5</a:t>
                </a:r>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分钟之内。</a:t>
                </a:r>
                <a:endParaRPr lang="ms-MY"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endParaRPr>
              </a:p>
            </p:txBody>
          </p:sp>
          <p:sp>
            <p:nvSpPr>
              <p:cNvPr id="109" name="Rectangle 44"/>
              <p:cNvSpPr/>
              <p:nvPr/>
            </p:nvSpPr>
            <p:spPr>
              <a:xfrm>
                <a:off x="2285984" y="2214560"/>
                <a:ext cx="653148" cy="223039"/>
              </a:xfrm>
              <a:prstGeom prst="rect">
                <a:avLst/>
              </a:prstGeom>
            </p:spPr>
            <p:txBody>
              <a:bodyPr wrap="none">
                <a:spAutoFit/>
              </a:bodyPr>
              <a:lstStyle/>
              <a:p>
                <a:r>
                  <a:rPr lang="zh-CN" alt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添加标题</a:t>
                </a:r>
                <a:endParaRPr 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grpSp>
        <p:cxnSp>
          <p:nvCxnSpPr>
            <p:cNvPr id="104" name="Straight Connector 26"/>
            <p:cNvCxnSpPr/>
            <p:nvPr/>
          </p:nvCxnSpPr>
          <p:spPr>
            <a:xfrm rot="16200000" flipH="1">
              <a:off x="1337273" y="3163270"/>
              <a:ext cx="1763355" cy="880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05" name="Group 59"/>
            <p:cNvGrpSpPr/>
            <p:nvPr/>
          </p:nvGrpSpPr>
          <p:grpSpPr>
            <a:xfrm>
              <a:off x="2014215" y="1660936"/>
              <a:ext cx="418280" cy="418280"/>
              <a:chOff x="2014215" y="1660936"/>
              <a:chExt cx="418280" cy="418280"/>
            </a:xfrm>
          </p:grpSpPr>
          <p:sp>
            <p:nvSpPr>
              <p:cNvPr id="106" name="Teardrop 25"/>
              <p:cNvSpPr/>
              <p:nvPr/>
            </p:nvSpPr>
            <p:spPr>
              <a:xfrm rot="8100000">
                <a:off x="2014215" y="1660936"/>
                <a:ext cx="418280" cy="418280"/>
              </a:xfrm>
              <a:prstGeom prst="teardrop">
                <a:avLst>
                  <a:gd name="adj" fmla="val 131619"/>
                </a:avLst>
              </a:prstGeom>
              <a:solidFill>
                <a:srgbClr val="E31F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07" name="Freeform 63"/>
              <p:cNvSpPr>
                <a:spLocks noEditPoints="1"/>
              </p:cNvSpPr>
              <p:nvPr/>
            </p:nvSpPr>
            <p:spPr bwMode="auto">
              <a:xfrm>
                <a:off x="2115407" y="1762183"/>
                <a:ext cx="199914" cy="171356"/>
              </a:xfrm>
              <a:custGeom>
                <a:avLst/>
                <a:gdLst/>
                <a:ahLst/>
                <a:cxnLst>
                  <a:cxn ang="0">
                    <a:pos x="15" y="2"/>
                  </a:cxn>
                  <a:cxn ang="0">
                    <a:pos x="0" y="4"/>
                  </a:cxn>
                  <a:cxn ang="0">
                    <a:pos x="0" y="62"/>
                  </a:cxn>
                  <a:cxn ang="0">
                    <a:pos x="9" y="71"/>
                  </a:cxn>
                  <a:cxn ang="0">
                    <a:pos x="53" y="45"/>
                  </a:cxn>
                  <a:cxn ang="0">
                    <a:pos x="58" y="31"/>
                  </a:cxn>
                  <a:cxn ang="0">
                    <a:pos x="307" y="11"/>
                  </a:cxn>
                  <a:cxn ang="0">
                    <a:pos x="95" y="11"/>
                  </a:cxn>
                  <a:cxn ang="0">
                    <a:pos x="85" y="27"/>
                  </a:cxn>
                  <a:cxn ang="0">
                    <a:pos x="85" y="51"/>
                  </a:cxn>
                  <a:cxn ang="0">
                    <a:pos x="102" y="62"/>
                  </a:cxn>
                  <a:cxn ang="0">
                    <a:pos x="314" y="60"/>
                  </a:cxn>
                  <a:cxn ang="0">
                    <a:pos x="323" y="43"/>
                  </a:cxn>
                  <a:cxn ang="0">
                    <a:pos x="323" y="20"/>
                  </a:cxn>
                  <a:cxn ang="0">
                    <a:pos x="307" y="11"/>
                  </a:cxn>
                  <a:cxn ang="0">
                    <a:pos x="53" y="147"/>
                  </a:cxn>
                  <a:cxn ang="0">
                    <a:pos x="60" y="138"/>
                  </a:cxn>
                  <a:cxn ang="0">
                    <a:pos x="15" y="112"/>
                  </a:cxn>
                  <a:cxn ang="0">
                    <a:pos x="4" y="111"/>
                  </a:cxn>
                  <a:cxn ang="0">
                    <a:pos x="0" y="163"/>
                  </a:cxn>
                  <a:cxn ang="0">
                    <a:pos x="4" y="172"/>
                  </a:cxn>
                  <a:cxn ang="0">
                    <a:pos x="15" y="172"/>
                  </a:cxn>
                  <a:cxn ang="0">
                    <a:pos x="102" y="112"/>
                  </a:cxn>
                  <a:cxn ang="0">
                    <a:pos x="85" y="123"/>
                  </a:cxn>
                  <a:cxn ang="0">
                    <a:pos x="85" y="147"/>
                  </a:cxn>
                  <a:cxn ang="0">
                    <a:pos x="95" y="163"/>
                  </a:cxn>
                  <a:cxn ang="0">
                    <a:pos x="307" y="163"/>
                  </a:cxn>
                  <a:cxn ang="0">
                    <a:pos x="323" y="154"/>
                  </a:cxn>
                  <a:cxn ang="0">
                    <a:pos x="323" y="129"/>
                  </a:cxn>
                  <a:cxn ang="0">
                    <a:pos x="314" y="114"/>
                  </a:cxn>
                  <a:cxn ang="0">
                    <a:pos x="53" y="232"/>
                  </a:cxn>
                  <a:cxn ang="0">
                    <a:pos x="9" y="205"/>
                  </a:cxn>
                  <a:cxn ang="0">
                    <a:pos x="0" y="214"/>
                  </a:cxn>
                  <a:cxn ang="0">
                    <a:pos x="0" y="272"/>
                  </a:cxn>
                  <a:cxn ang="0">
                    <a:pos x="15" y="274"/>
                  </a:cxn>
                  <a:cxn ang="0">
                    <a:pos x="58" y="245"/>
                  </a:cxn>
                  <a:cxn ang="0">
                    <a:pos x="53" y="232"/>
                  </a:cxn>
                  <a:cxn ang="0">
                    <a:pos x="102" y="214"/>
                  </a:cxn>
                  <a:cxn ang="0">
                    <a:pos x="91" y="219"/>
                  </a:cxn>
                  <a:cxn ang="0">
                    <a:pos x="85" y="248"/>
                  </a:cxn>
                  <a:cxn ang="0">
                    <a:pos x="91" y="261"/>
                  </a:cxn>
                  <a:cxn ang="0">
                    <a:pos x="307" y="266"/>
                  </a:cxn>
                  <a:cxn ang="0">
                    <a:pos x="319" y="261"/>
                  </a:cxn>
                  <a:cxn ang="0">
                    <a:pos x="323" y="232"/>
                  </a:cxn>
                  <a:cxn ang="0">
                    <a:pos x="319" y="219"/>
                  </a:cxn>
                  <a:cxn ang="0">
                    <a:pos x="307" y="214"/>
                  </a:cxn>
                </a:cxnLst>
                <a:rect l="0" t="0" r="r" b="b"/>
                <a:pathLst>
                  <a:path w="323" h="275">
                    <a:moveTo>
                      <a:pt x="53" y="27"/>
                    </a:moveTo>
                    <a:lnTo>
                      <a:pt x="15" y="2"/>
                    </a:lnTo>
                    <a:lnTo>
                      <a:pt x="15" y="2"/>
                    </a:lnTo>
                    <a:lnTo>
                      <a:pt x="9" y="0"/>
                    </a:lnTo>
                    <a:lnTo>
                      <a:pt x="4" y="0"/>
                    </a:lnTo>
                    <a:lnTo>
                      <a:pt x="0" y="4"/>
                    </a:lnTo>
                    <a:lnTo>
                      <a:pt x="0" y="11"/>
                    </a:lnTo>
                    <a:lnTo>
                      <a:pt x="0" y="62"/>
                    </a:lnTo>
                    <a:lnTo>
                      <a:pt x="0" y="62"/>
                    </a:lnTo>
                    <a:lnTo>
                      <a:pt x="0" y="67"/>
                    </a:lnTo>
                    <a:lnTo>
                      <a:pt x="4" y="71"/>
                    </a:lnTo>
                    <a:lnTo>
                      <a:pt x="9" y="71"/>
                    </a:lnTo>
                    <a:lnTo>
                      <a:pt x="15" y="69"/>
                    </a:lnTo>
                    <a:lnTo>
                      <a:pt x="53" y="45"/>
                    </a:lnTo>
                    <a:lnTo>
                      <a:pt x="53" y="45"/>
                    </a:lnTo>
                    <a:lnTo>
                      <a:pt x="58" y="40"/>
                    </a:lnTo>
                    <a:lnTo>
                      <a:pt x="60" y="36"/>
                    </a:lnTo>
                    <a:lnTo>
                      <a:pt x="58" y="31"/>
                    </a:lnTo>
                    <a:lnTo>
                      <a:pt x="53" y="27"/>
                    </a:lnTo>
                    <a:lnTo>
                      <a:pt x="53" y="27"/>
                    </a:lnTo>
                    <a:close/>
                    <a:moveTo>
                      <a:pt x="307" y="11"/>
                    </a:moveTo>
                    <a:lnTo>
                      <a:pt x="102" y="11"/>
                    </a:lnTo>
                    <a:lnTo>
                      <a:pt x="102" y="11"/>
                    </a:lnTo>
                    <a:lnTo>
                      <a:pt x="95" y="11"/>
                    </a:lnTo>
                    <a:lnTo>
                      <a:pt x="91" y="14"/>
                    </a:lnTo>
                    <a:lnTo>
                      <a:pt x="85" y="20"/>
                    </a:lnTo>
                    <a:lnTo>
                      <a:pt x="85" y="27"/>
                    </a:lnTo>
                    <a:lnTo>
                      <a:pt x="85" y="43"/>
                    </a:lnTo>
                    <a:lnTo>
                      <a:pt x="85" y="43"/>
                    </a:lnTo>
                    <a:lnTo>
                      <a:pt x="85" y="51"/>
                    </a:lnTo>
                    <a:lnTo>
                      <a:pt x="91" y="56"/>
                    </a:lnTo>
                    <a:lnTo>
                      <a:pt x="95" y="60"/>
                    </a:lnTo>
                    <a:lnTo>
                      <a:pt x="102" y="62"/>
                    </a:lnTo>
                    <a:lnTo>
                      <a:pt x="307" y="62"/>
                    </a:lnTo>
                    <a:lnTo>
                      <a:pt x="307" y="62"/>
                    </a:lnTo>
                    <a:lnTo>
                      <a:pt x="314" y="60"/>
                    </a:lnTo>
                    <a:lnTo>
                      <a:pt x="319" y="56"/>
                    </a:lnTo>
                    <a:lnTo>
                      <a:pt x="323" y="51"/>
                    </a:lnTo>
                    <a:lnTo>
                      <a:pt x="323" y="43"/>
                    </a:lnTo>
                    <a:lnTo>
                      <a:pt x="323" y="27"/>
                    </a:lnTo>
                    <a:lnTo>
                      <a:pt x="323" y="27"/>
                    </a:lnTo>
                    <a:lnTo>
                      <a:pt x="323" y="20"/>
                    </a:lnTo>
                    <a:lnTo>
                      <a:pt x="319" y="14"/>
                    </a:lnTo>
                    <a:lnTo>
                      <a:pt x="314" y="11"/>
                    </a:lnTo>
                    <a:lnTo>
                      <a:pt x="307" y="11"/>
                    </a:lnTo>
                    <a:lnTo>
                      <a:pt x="307" y="11"/>
                    </a:lnTo>
                    <a:close/>
                    <a:moveTo>
                      <a:pt x="15" y="172"/>
                    </a:moveTo>
                    <a:lnTo>
                      <a:pt x="53" y="147"/>
                    </a:lnTo>
                    <a:lnTo>
                      <a:pt x="53" y="147"/>
                    </a:lnTo>
                    <a:lnTo>
                      <a:pt x="58" y="143"/>
                    </a:lnTo>
                    <a:lnTo>
                      <a:pt x="60" y="138"/>
                    </a:lnTo>
                    <a:lnTo>
                      <a:pt x="58" y="134"/>
                    </a:lnTo>
                    <a:lnTo>
                      <a:pt x="53" y="130"/>
                    </a:lnTo>
                    <a:lnTo>
                      <a:pt x="15" y="112"/>
                    </a:lnTo>
                    <a:lnTo>
                      <a:pt x="15" y="112"/>
                    </a:lnTo>
                    <a:lnTo>
                      <a:pt x="9" y="111"/>
                    </a:lnTo>
                    <a:lnTo>
                      <a:pt x="4" y="111"/>
                    </a:lnTo>
                    <a:lnTo>
                      <a:pt x="0" y="114"/>
                    </a:lnTo>
                    <a:lnTo>
                      <a:pt x="0" y="121"/>
                    </a:lnTo>
                    <a:lnTo>
                      <a:pt x="0" y="163"/>
                    </a:lnTo>
                    <a:lnTo>
                      <a:pt x="0" y="163"/>
                    </a:lnTo>
                    <a:lnTo>
                      <a:pt x="0" y="170"/>
                    </a:lnTo>
                    <a:lnTo>
                      <a:pt x="4" y="172"/>
                    </a:lnTo>
                    <a:lnTo>
                      <a:pt x="9" y="174"/>
                    </a:lnTo>
                    <a:lnTo>
                      <a:pt x="15" y="172"/>
                    </a:lnTo>
                    <a:lnTo>
                      <a:pt x="15" y="172"/>
                    </a:lnTo>
                    <a:close/>
                    <a:moveTo>
                      <a:pt x="307" y="112"/>
                    </a:moveTo>
                    <a:lnTo>
                      <a:pt x="102" y="112"/>
                    </a:lnTo>
                    <a:lnTo>
                      <a:pt x="102" y="112"/>
                    </a:lnTo>
                    <a:lnTo>
                      <a:pt x="95" y="114"/>
                    </a:lnTo>
                    <a:lnTo>
                      <a:pt x="91" y="118"/>
                    </a:lnTo>
                    <a:lnTo>
                      <a:pt x="85" y="123"/>
                    </a:lnTo>
                    <a:lnTo>
                      <a:pt x="85" y="129"/>
                    </a:lnTo>
                    <a:lnTo>
                      <a:pt x="85" y="147"/>
                    </a:lnTo>
                    <a:lnTo>
                      <a:pt x="85" y="147"/>
                    </a:lnTo>
                    <a:lnTo>
                      <a:pt x="85" y="154"/>
                    </a:lnTo>
                    <a:lnTo>
                      <a:pt x="91" y="159"/>
                    </a:lnTo>
                    <a:lnTo>
                      <a:pt x="95" y="163"/>
                    </a:lnTo>
                    <a:lnTo>
                      <a:pt x="102" y="163"/>
                    </a:lnTo>
                    <a:lnTo>
                      <a:pt x="307" y="163"/>
                    </a:lnTo>
                    <a:lnTo>
                      <a:pt x="307" y="163"/>
                    </a:lnTo>
                    <a:lnTo>
                      <a:pt x="314" y="163"/>
                    </a:lnTo>
                    <a:lnTo>
                      <a:pt x="319" y="159"/>
                    </a:lnTo>
                    <a:lnTo>
                      <a:pt x="323" y="154"/>
                    </a:lnTo>
                    <a:lnTo>
                      <a:pt x="323" y="147"/>
                    </a:lnTo>
                    <a:lnTo>
                      <a:pt x="323" y="129"/>
                    </a:lnTo>
                    <a:lnTo>
                      <a:pt x="323" y="129"/>
                    </a:lnTo>
                    <a:lnTo>
                      <a:pt x="323" y="123"/>
                    </a:lnTo>
                    <a:lnTo>
                      <a:pt x="319" y="118"/>
                    </a:lnTo>
                    <a:lnTo>
                      <a:pt x="314" y="114"/>
                    </a:lnTo>
                    <a:lnTo>
                      <a:pt x="307" y="112"/>
                    </a:lnTo>
                    <a:lnTo>
                      <a:pt x="307" y="112"/>
                    </a:lnTo>
                    <a:close/>
                    <a:moveTo>
                      <a:pt x="53" y="232"/>
                    </a:moveTo>
                    <a:lnTo>
                      <a:pt x="15" y="207"/>
                    </a:lnTo>
                    <a:lnTo>
                      <a:pt x="15" y="207"/>
                    </a:lnTo>
                    <a:lnTo>
                      <a:pt x="9" y="205"/>
                    </a:lnTo>
                    <a:lnTo>
                      <a:pt x="4" y="205"/>
                    </a:lnTo>
                    <a:lnTo>
                      <a:pt x="0" y="208"/>
                    </a:lnTo>
                    <a:lnTo>
                      <a:pt x="0" y="214"/>
                    </a:lnTo>
                    <a:lnTo>
                      <a:pt x="0" y="266"/>
                    </a:lnTo>
                    <a:lnTo>
                      <a:pt x="0" y="266"/>
                    </a:lnTo>
                    <a:lnTo>
                      <a:pt x="0" y="272"/>
                    </a:lnTo>
                    <a:lnTo>
                      <a:pt x="4" y="275"/>
                    </a:lnTo>
                    <a:lnTo>
                      <a:pt x="9" y="275"/>
                    </a:lnTo>
                    <a:lnTo>
                      <a:pt x="15" y="274"/>
                    </a:lnTo>
                    <a:lnTo>
                      <a:pt x="53" y="250"/>
                    </a:lnTo>
                    <a:lnTo>
                      <a:pt x="53" y="250"/>
                    </a:lnTo>
                    <a:lnTo>
                      <a:pt x="58" y="245"/>
                    </a:lnTo>
                    <a:lnTo>
                      <a:pt x="60" y="241"/>
                    </a:lnTo>
                    <a:lnTo>
                      <a:pt x="58" y="236"/>
                    </a:lnTo>
                    <a:lnTo>
                      <a:pt x="53" y="232"/>
                    </a:lnTo>
                    <a:lnTo>
                      <a:pt x="53" y="232"/>
                    </a:lnTo>
                    <a:close/>
                    <a:moveTo>
                      <a:pt x="307" y="214"/>
                    </a:moveTo>
                    <a:lnTo>
                      <a:pt x="102" y="214"/>
                    </a:lnTo>
                    <a:lnTo>
                      <a:pt x="102" y="214"/>
                    </a:lnTo>
                    <a:lnTo>
                      <a:pt x="95" y="216"/>
                    </a:lnTo>
                    <a:lnTo>
                      <a:pt x="91" y="219"/>
                    </a:lnTo>
                    <a:lnTo>
                      <a:pt x="85" y="225"/>
                    </a:lnTo>
                    <a:lnTo>
                      <a:pt x="85" y="232"/>
                    </a:lnTo>
                    <a:lnTo>
                      <a:pt x="85" y="248"/>
                    </a:lnTo>
                    <a:lnTo>
                      <a:pt x="85" y="248"/>
                    </a:lnTo>
                    <a:lnTo>
                      <a:pt x="85" y="256"/>
                    </a:lnTo>
                    <a:lnTo>
                      <a:pt x="91" y="261"/>
                    </a:lnTo>
                    <a:lnTo>
                      <a:pt x="95" y="265"/>
                    </a:lnTo>
                    <a:lnTo>
                      <a:pt x="102" y="266"/>
                    </a:lnTo>
                    <a:lnTo>
                      <a:pt x="307" y="266"/>
                    </a:lnTo>
                    <a:lnTo>
                      <a:pt x="307" y="266"/>
                    </a:lnTo>
                    <a:lnTo>
                      <a:pt x="314" y="265"/>
                    </a:lnTo>
                    <a:lnTo>
                      <a:pt x="319" y="261"/>
                    </a:lnTo>
                    <a:lnTo>
                      <a:pt x="323" y="256"/>
                    </a:lnTo>
                    <a:lnTo>
                      <a:pt x="323" y="248"/>
                    </a:lnTo>
                    <a:lnTo>
                      <a:pt x="323" y="232"/>
                    </a:lnTo>
                    <a:lnTo>
                      <a:pt x="323" y="232"/>
                    </a:lnTo>
                    <a:lnTo>
                      <a:pt x="323" y="225"/>
                    </a:lnTo>
                    <a:lnTo>
                      <a:pt x="319" y="219"/>
                    </a:lnTo>
                    <a:lnTo>
                      <a:pt x="314" y="216"/>
                    </a:lnTo>
                    <a:lnTo>
                      <a:pt x="307" y="214"/>
                    </a:lnTo>
                    <a:lnTo>
                      <a:pt x="307" y="214"/>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110" name="Group 72"/>
          <p:cNvGrpSpPr/>
          <p:nvPr/>
        </p:nvGrpSpPr>
        <p:grpSpPr>
          <a:xfrm>
            <a:off x="6828824" y="1871460"/>
            <a:ext cx="1801952" cy="3494535"/>
            <a:chOff x="5077748" y="1637612"/>
            <a:chExt cx="1351640" cy="2620294"/>
          </a:xfrm>
        </p:grpSpPr>
        <p:sp>
          <p:nvSpPr>
            <p:cNvPr id="111" name="Oval 16"/>
            <p:cNvSpPr/>
            <p:nvPr/>
          </p:nvSpPr>
          <p:spPr>
            <a:xfrm>
              <a:off x="5183120" y="4049700"/>
              <a:ext cx="208206" cy="20820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12" name="Straight Connector 38"/>
            <p:cNvCxnSpPr/>
            <p:nvPr/>
          </p:nvCxnSpPr>
          <p:spPr>
            <a:xfrm rot="16200000" flipH="1">
              <a:off x="4409107" y="3163270"/>
              <a:ext cx="1763355" cy="8809"/>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13" name="Group 67"/>
            <p:cNvGrpSpPr/>
            <p:nvPr/>
          </p:nvGrpSpPr>
          <p:grpSpPr>
            <a:xfrm>
              <a:off x="5429256" y="2214560"/>
              <a:ext cx="1000132" cy="1514849"/>
              <a:chOff x="5429256" y="2214560"/>
              <a:chExt cx="1000132" cy="1514849"/>
            </a:xfrm>
          </p:grpSpPr>
          <p:sp>
            <p:nvSpPr>
              <p:cNvPr id="117" name="Rectangle 49"/>
              <p:cNvSpPr/>
              <p:nvPr/>
            </p:nvSpPr>
            <p:spPr>
              <a:xfrm>
                <a:off x="5429256" y="2428874"/>
                <a:ext cx="1000132" cy="1300535"/>
              </a:xfrm>
              <a:prstGeom prst="rect">
                <a:avLst/>
              </a:prstGeom>
            </p:spPr>
            <p:txBody>
              <a:bodyPr wrap="square">
                <a:spAutoFit/>
              </a:bodyPr>
              <a:lstStyle/>
              <a:p>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此处添加详细文本描述，建议与标题相关并符合整体语言风格，语言描述尽量简洁生动。尽量将每页幻灯片的字数控制在</a:t>
                </a:r>
                <a:r>
                  <a:rPr lang="en-US" altLang="zh-CN"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200</a:t>
                </a:r>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字以内，据统计每页幻灯片的最好控制在</a:t>
                </a:r>
                <a:r>
                  <a:rPr lang="en-US" altLang="zh-CN"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5</a:t>
                </a:r>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分钟之内。</a:t>
                </a:r>
                <a:endParaRPr lang="ms-MY" altLang="zh-CN"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endParaRPr>
              </a:p>
            </p:txBody>
          </p:sp>
          <p:sp>
            <p:nvSpPr>
              <p:cNvPr id="118" name="Rectangle 50"/>
              <p:cNvSpPr/>
              <p:nvPr/>
            </p:nvSpPr>
            <p:spPr>
              <a:xfrm>
                <a:off x="5429256" y="2214560"/>
                <a:ext cx="653148" cy="223039"/>
              </a:xfrm>
              <a:prstGeom prst="rect">
                <a:avLst/>
              </a:prstGeom>
            </p:spPr>
            <p:txBody>
              <a:bodyPr wrap="none">
                <a:spAutoFit/>
              </a:bodyPr>
              <a:lstStyle/>
              <a:p>
                <a:r>
                  <a:rPr lang="zh-CN" alt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添加标题</a:t>
                </a:r>
                <a:endParaRPr 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grpSp>
        <p:grpSp>
          <p:nvGrpSpPr>
            <p:cNvPr id="114" name="Group 63"/>
            <p:cNvGrpSpPr/>
            <p:nvPr/>
          </p:nvGrpSpPr>
          <p:grpSpPr>
            <a:xfrm>
              <a:off x="5077748" y="1637612"/>
              <a:ext cx="418280" cy="418280"/>
              <a:chOff x="5077748" y="1637612"/>
              <a:chExt cx="418280" cy="418280"/>
            </a:xfrm>
          </p:grpSpPr>
          <p:sp>
            <p:nvSpPr>
              <p:cNvPr id="115" name="Teardrop 37"/>
              <p:cNvSpPr/>
              <p:nvPr/>
            </p:nvSpPr>
            <p:spPr>
              <a:xfrm rot="8100000">
                <a:off x="5077748" y="1637612"/>
                <a:ext cx="418280" cy="418280"/>
              </a:xfrm>
              <a:prstGeom prst="teardrop">
                <a:avLst>
                  <a:gd name="adj" fmla="val 13161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16" name="Freeform 100"/>
              <p:cNvSpPr>
                <a:spLocks/>
              </p:cNvSpPr>
              <p:nvPr/>
            </p:nvSpPr>
            <p:spPr bwMode="auto">
              <a:xfrm>
                <a:off x="5169641" y="1770740"/>
                <a:ext cx="176324" cy="198674"/>
              </a:xfrm>
              <a:custGeom>
                <a:avLst/>
                <a:gdLst/>
                <a:ahLst/>
                <a:cxnLst>
                  <a:cxn ang="0">
                    <a:pos x="230" y="212"/>
                  </a:cxn>
                  <a:cxn ang="0">
                    <a:pos x="212" y="216"/>
                  </a:cxn>
                  <a:cxn ang="0">
                    <a:pos x="197" y="223"/>
                  </a:cxn>
                  <a:cxn ang="0">
                    <a:pos x="105" y="169"/>
                  </a:cxn>
                  <a:cxn ang="0">
                    <a:pos x="105" y="160"/>
                  </a:cxn>
                  <a:cxn ang="0">
                    <a:pos x="197" y="96"/>
                  </a:cxn>
                  <a:cxn ang="0">
                    <a:pos x="204" y="100"/>
                  </a:cxn>
                  <a:cxn ang="0">
                    <a:pos x="221" y="105"/>
                  </a:cxn>
                  <a:cxn ang="0">
                    <a:pos x="230" y="107"/>
                  </a:cxn>
                  <a:cxn ang="0">
                    <a:pos x="250" y="102"/>
                  </a:cxn>
                  <a:cxn ang="0">
                    <a:pos x="266" y="91"/>
                  </a:cxn>
                  <a:cxn ang="0">
                    <a:pos x="277" y="75"/>
                  </a:cxn>
                  <a:cxn ang="0">
                    <a:pos x="282" y="53"/>
                  </a:cxn>
                  <a:cxn ang="0">
                    <a:pos x="281" y="44"/>
                  </a:cxn>
                  <a:cxn ang="0">
                    <a:pos x="273" y="24"/>
                  </a:cxn>
                  <a:cxn ang="0">
                    <a:pos x="259" y="9"/>
                  </a:cxn>
                  <a:cxn ang="0">
                    <a:pos x="239" y="2"/>
                  </a:cxn>
                  <a:cxn ang="0">
                    <a:pos x="230" y="0"/>
                  </a:cxn>
                  <a:cxn ang="0">
                    <a:pos x="208" y="4"/>
                  </a:cxn>
                  <a:cxn ang="0">
                    <a:pos x="192" y="17"/>
                  </a:cxn>
                  <a:cxn ang="0">
                    <a:pos x="181" y="33"/>
                  </a:cxn>
                  <a:cxn ang="0">
                    <a:pos x="175" y="53"/>
                  </a:cxn>
                  <a:cxn ang="0">
                    <a:pos x="177" y="62"/>
                  </a:cxn>
                  <a:cxn ang="0">
                    <a:pos x="85" y="118"/>
                  </a:cxn>
                  <a:cxn ang="0">
                    <a:pos x="68" y="109"/>
                  </a:cxn>
                  <a:cxn ang="0">
                    <a:pos x="52" y="107"/>
                  </a:cxn>
                  <a:cxn ang="0">
                    <a:pos x="41" y="107"/>
                  </a:cxn>
                  <a:cxn ang="0">
                    <a:pos x="23" y="116"/>
                  </a:cxn>
                  <a:cxn ang="0">
                    <a:pos x="9" y="131"/>
                  </a:cxn>
                  <a:cxn ang="0">
                    <a:pos x="0" y="149"/>
                  </a:cxn>
                  <a:cxn ang="0">
                    <a:pos x="0" y="160"/>
                  </a:cxn>
                  <a:cxn ang="0">
                    <a:pos x="3" y="180"/>
                  </a:cxn>
                  <a:cxn ang="0">
                    <a:pos x="14" y="198"/>
                  </a:cxn>
                  <a:cxn ang="0">
                    <a:pos x="30" y="209"/>
                  </a:cxn>
                  <a:cxn ang="0">
                    <a:pos x="52" y="212"/>
                  </a:cxn>
                  <a:cxn ang="0">
                    <a:pos x="61" y="212"/>
                  </a:cxn>
                  <a:cxn ang="0">
                    <a:pos x="78" y="207"/>
                  </a:cxn>
                  <a:cxn ang="0">
                    <a:pos x="177" y="258"/>
                  </a:cxn>
                  <a:cxn ang="0">
                    <a:pos x="175" y="267"/>
                  </a:cxn>
                  <a:cxn ang="0">
                    <a:pos x="177" y="278"/>
                  </a:cxn>
                  <a:cxn ang="0">
                    <a:pos x="184" y="296"/>
                  </a:cxn>
                  <a:cxn ang="0">
                    <a:pos x="199" y="310"/>
                  </a:cxn>
                  <a:cxn ang="0">
                    <a:pos x="219" y="318"/>
                  </a:cxn>
                  <a:cxn ang="0">
                    <a:pos x="230" y="319"/>
                  </a:cxn>
                  <a:cxn ang="0">
                    <a:pos x="250" y="316"/>
                  </a:cxn>
                  <a:cxn ang="0">
                    <a:pos x="266" y="303"/>
                  </a:cxn>
                  <a:cxn ang="0">
                    <a:pos x="277" y="287"/>
                  </a:cxn>
                  <a:cxn ang="0">
                    <a:pos x="282" y="267"/>
                  </a:cxn>
                  <a:cxn ang="0">
                    <a:pos x="281" y="256"/>
                  </a:cxn>
                  <a:cxn ang="0">
                    <a:pos x="273" y="236"/>
                  </a:cxn>
                  <a:cxn ang="0">
                    <a:pos x="259" y="221"/>
                  </a:cxn>
                  <a:cxn ang="0">
                    <a:pos x="239" y="214"/>
                  </a:cxn>
                  <a:cxn ang="0">
                    <a:pos x="230" y="212"/>
                  </a:cxn>
                </a:cxnLst>
                <a:rect l="0" t="0" r="r" b="b"/>
                <a:pathLst>
                  <a:path w="282" h="319">
                    <a:moveTo>
                      <a:pt x="230" y="212"/>
                    </a:moveTo>
                    <a:lnTo>
                      <a:pt x="230" y="212"/>
                    </a:lnTo>
                    <a:lnTo>
                      <a:pt x="221" y="214"/>
                    </a:lnTo>
                    <a:lnTo>
                      <a:pt x="212" y="216"/>
                    </a:lnTo>
                    <a:lnTo>
                      <a:pt x="204" y="220"/>
                    </a:lnTo>
                    <a:lnTo>
                      <a:pt x="197" y="223"/>
                    </a:lnTo>
                    <a:lnTo>
                      <a:pt x="105" y="169"/>
                    </a:lnTo>
                    <a:lnTo>
                      <a:pt x="105" y="169"/>
                    </a:lnTo>
                    <a:lnTo>
                      <a:pt x="105" y="160"/>
                    </a:lnTo>
                    <a:lnTo>
                      <a:pt x="105" y="160"/>
                    </a:lnTo>
                    <a:lnTo>
                      <a:pt x="105" y="151"/>
                    </a:lnTo>
                    <a:lnTo>
                      <a:pt x="197" y="96"/>
                    </a:lnTo>
                    <a:lnTo>
                      <a:pt x="197" y="96"/>
                    </a:lnTo>
                    <a:lnTo>
                      <a:pt x="204" y="100"/>
                    </a:lnTo>
                    <a:lnTo>
                      <a:pt x="212" y="104"/>
                    </a:lnTo>
                    <a:lnTo>
                      <a:pt x="221" y="105"/>
                    </a:lnTo>
                    <a:lnTo>
                      <a:pt x="230" y="107"/>
                    </a:lnTo>
                    <a:lnTo>
                      <a:pt x="230" y="107"/>
                    </a:lnTo>
                    <a:lnTo>
                      <a:pt x="239" y="105"/>
                    </a:lnTo>
                    <a:lnTo>
                      <a:pt x="250" y="102"/>
                    </a:lnTo>
                    <a:lnTo>
                      <a:pt x="259" y="98"/>
                    </a:lnTo>
                    <a:lnTo>
                      <a:pt x="266" y="91"/>
                    </a:lnTo>
                    <a:lnTo>
                      <a:pt x="273" y="84"/>
                    </a:lnTo>
                    <a:lnTo>
                      <a:pt x="277" y="75"/>
                    </a:lnTo>
                    <a:lnTo>
                      <a:pt x="281" y="64"/>
                    </a:lnTo>
                    <a:lnTo>
                      <a:pt x="282" y="53"/>
                    </a:lnTo>
                    <a:lnTo>
                      <a:pt x="282" y="53"/>
                    </a:lnTo>
                    <a:lnTo>
                      <a:pt x="281" y="44"/>
                    </a:lnTo>
                    <a:lnTo>
                      <a:pt x="277" y="33"/>
                    </a:lnTo>
                    <a:lnTo>
                      <a:pt x="273" y="24"/>
                    </a:lnTo>
                    <a:lnTo>
                      <a:pt x="266" y="17"/>
                    </a:lnTo>
                    <a:lnTo>
                      <a:pt x="259" y="9"/>
                    </a:lnTo>
                    <a:lnTo>
                      <a:pt x="250" y="4"/>
                    </a:lnTo>
                    <a:lnTo>
                      <a:pt x="239" y="2"/>
                    </a:lnTo>
                    <a:lnTo>
                      <a:pt x="230" y="0"/>
                    </a:lnTo>
                    <a:lnTo>
                      <a:pt x="230" y="0"/>
                    </a:lnTo>
                    <a:lnTo>
                      <a:pt x="219" y="2"/>
                    </a:lnTo>
                    <a:lnTo>
                      <a:pt x="208" y="4"/>
                    </a:lnTo>
                    <a:lnTo>
                      <a:pt x="199" y="9"/>
                    </a:lnTo>
                    <a:lnTo>
                      <a:pt x="192" y="17"/>
                    </a:lnTo>
                    <a:lnTo>
                      <a:pt x="184" y="24"/>
                    </a:lnTo>
                    <a:lnTo>
                      <a:pt x="181" y="33"/>
                    </a:lnTo>
                    <a:lnTo>
                      <a:pt x="177" y="44"/>
                    </a:lnTo>
                    <a:lnTo>
                      <a:pt x="175" y="53"/>
                    </a:lnTo>
                    <a:lnTo>
                      <a:pt x="175" y="53"/>
                    </a:lnTo>
                    <a:lnTo>
                      <a:pt x="177" y="62"/>
                    </a:lnTo>
                    <a:lnTo>
                      <a:pt x="85" y="118"/>
                    </a:lnTo>
                    <a:lnTo>
                      <a:pt x="85" y="118"/>
                    </a:lnTo>
                    <a:lnTo>
                      <a:pt x="78" y="113"/>
                    </a:lnTo>
                    <a:lnTo>
                      <a:pt x="68" y="109"/>
                    </a:lnTo>
                    <a:lnTo>
                      <a:pt x="61" y="107"/>
                    </a:lnTo>
                    <a:lnTo>
                      <a:pt x="52" y="107"/>
                    </a:lnTo>
                    <a:lnTo>
                      <a:pt x="52" y="107"/>
                    </a:lnTo>
                    <a:lnTo>
                      <a:pt x="41" y="107"/>
                    </a:lnTo>
                    <a:lnTo>
                      <a:pt x="30" y="111"/>
                    </a:lnTo>
                    <a:lnTo>
                      <a:pt x="23" y="116"/>
                    </a:lnTo>
                    <a:lnTo>
                      <a:pt x="14" y="122"/>
                    </a:lnTo>
                    <a:lnTo>
                      <a:pt x="9" y="131"/>
                    </a:lnTo>
                    <a:lnTo>
                      <a:pt x="3" y="140"/>
                    </a:lnTo>
                    <a:lnTo>
                      <a:pt x="0" y="149"/>
                    </a:lnTo>
                    <a:lnTo>
                      <a:pt x="0" y="160"/>
                    </a:lnTo>
                    <a:lnTo>
                      <a:pt x="0" y="160"/>
                    </a:lnTo>
                    <a:lnTo>
                      <a:pt x="0" y="171"/>
                    </a:lnTo>
                    <a:lnTo>
                      <a:pt x="3" y="180"/>
                    </a:lnTo>
                    <a:lnTo>
                      <a:pt x="9" y="189"/>
                    </a:lnTo>
                    <a:lnTo>
                      <a:pt x="14" y="198"/>
                    </a:lnTo>
                    <a:lnTo>
                      <a:pt x="23" y="203"/>
                    </a:lnTo>
                    <a:lnTo>
                      <a:pt x="30" y="209"/>
                    </a:lnTo>
                    <a:lnTo>
                      <a:pt x="41" y="212"/>
                    </a:lnTo>
                    <a:lnTo>
                      <a:pt x="52" y="212"/>
                    </a:lnTo>
                    <a:lnTo>
                      <a:pt x="52" y="212"/>
                    </a:lnTo>
                    <a:lnTo>
                      <a:pt x="61" y="212"/>
                    </a:lnTo>
                    <a:lnTo>
                      <a:pt x="68" y="211"/>
                    </a:lnTo>
                    <a:lnTo>
                      <a:pt x="78" y="207"/>
                    </a:lnTo>
                    <a:lnTo>
                      <a:pt x="85" y="202"/>
                    </a:lnTo>
                    <a:lnTo>
                      <a:pt x="177" y="258"/>
                    </a:lnTo>
                    <a:lnTo>
                      <a:pt x="177" y="258"/>
                    </a:lnTo>
                    <a:lnTo>
                      <a:pt x="175" y="267"/>
                    </a:lnTo>
                    <a:lnTo>
                      <a:pt x="175" y="267"/>
                    </a:lnTo>
                    <a:lnTo>
                      <a:pt x="177" y="278"/>
                    </a:lnTo>
                    <a:lnTo>
                      <a:pt x="181" y="287"/>
                    </a:lnTo>
                    <a:lnTo>
                      <a:pt x="184" y="296"/>
                    </a:lnTo>
                    <a:lnTo>
                      <a:pt x="192" y="303"/>
                    </a:lnTo>
                    <a:lnTo>
                      <a:pt x="199" y="310"/>
                    </a:lnTo>
                    <a:lnTo>
                      <a:pt x="208" y="316"/>
                    </a:lnTo>
                    <a:lnTo>
                      <a:pt x="219" y="318"/>
                    </a:lnTo>
                    <a:lnTo>
                      <a:pt x="230" y="319"/>
                    </a:lnTo>
                    <a:lnTo>
                      <a:pt x="230" y="319"/>
                    </a:lnTo>
                    <a:lnTo>
                      <a:pt x="239" y="318"/>
                    </a:lnTo>
                    <a:lnTo>
                      <a:pt x="250" y="316"/>
                    </a:lnTo>
                    <a:lnTo>
                      <a:pt x="259" y="310"/>
                    </a:lnTo>
                    <a:lnTo>
                      <a:pt x="266" y="303"/>
                    </a:lnTo>
                    <a:lnTo>
                      <a:pt x="273" y="296"/>
                    </a:lnTo>
                    <a:lnTo>
                      <a:pt x="277" y="287"/>
                    </a:lnTo>
                    <a:lnTo>
                      <a:pt x="281" y="278"/>
                    </a:lnTo>
                    <a:lnTo>
                      <a:pt x="282" y="267"/>
                    </a:lnTo>
                    <a:lnTo>
                      <a:pt x="282" y="267"/>
                    </a:lnTo>
                    <a:lnTo>
                      <a:pt x="281" y="256"/>
                    </a:lnTo>
                    <a:lnTo>
                      <a:pt x="277" y="245"/>
                    </a:lnTo>
                    <a:lnTo>
                      <a:pt x="273" y="236"/>
                    </a:lnTo>
                    <a:lnTo>
                      <a:pt x="266" y="229"/>
                    </a:lnTo>
                    <a:lnTo>
                      <a:pt x="259" y="221"/>
                    </a:lnTo>
                    <a:lnTo>
                      <a:pt x="250" y="218"/>
                    </a:lnTo>
                    <a:lnTo>
                      <a:pt x="239" y="214"/>
                    </a:lnTo>
                    <a:lnTo>
                      <a:pt x="230" y="212"/>
                    </a:lnTo>
                    <a:lnTo>
                      <a:pt x="230" y="212"/>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119" name="Group 71"/>
          <p:cNvGrpSpPr/>
          <p:nvPr/>
        </p:nvGrpSpPr>
        <p:grpSpPr>
          <a:xfrm>
            <a:off x="4734515" y="2946979"/>
            <a:ext cx="1705783" cy="2419014"/>
            <a:chOff x="3506811" y="2444065"/>
            <a:chExt cx="1279503" cy="1813841"/>
          </a:xfrm>
        </p:grpSpPr>
        <p:sp>
          <p:nvSpPr>
            <p:cNvPr id="120" name="Oval 14"/>
            <p:cNvSpPr/>
            <p:nvPr/>
          </p:nvSpPr>
          <p:spPr>
            <a:xfrm>
              <a:off x="3611484" y="4049700"/>
              <a:ext cx="208206" cy="20820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21" name="Straight Connector 34"/>
            <p:cNvCxnSpPr/>
            <p:nvPr/>
          </p:nvCxnSpPr>
          <p:spPr>
            <a:xfrm rot="5400000">
              <a:off x="3251191" y="3584212"/>
              <a:ext cx="928694" cy="158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22" name="Group 65"/>
            <p:cNvGrpSpPr/>
            <p:nvPr/>
          </p:nvGrpSpPr>
          <p:grpSpPr>
            <a:xfrm>
              <a:off x="3786182" y="3000378"/>
              <a:ext cx="1000132" cy="899199"/>
              <a:chOff x="3786182" y="3000378"/>
              <a:chExt cx="1000132" cy="899199"/>
            </a:xfrm>
          </p:grpSpPr>
          <p:sp>
            <p:nvSpPr>
              <p:cNvPr id="126" name="Rectangle 47"/>
              <p:cNvSpPr/>
              <p:nvPr/>
            </p:nvSpPr>
            <p:spPr>
              <a:xfrm>
                <a:off x="3786182" y="3214692"/>
                <a:ext cx="1000132" cy="684885"/>
              </a:xfrm>
              <a:prstGeom prst="rect">
                <a:avLst/>
              </a:prstGeom>
            </p:spPr>
            <p:txBody>
              <a:bodyPr wrap="square">
                <a:spAutoFit/>
              </a:bodyPr>
              <a:lstStyle/>
              <a:p>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此处添加详细文本描述，建议与标题相关并符合整体语言风格，语言描述尽量简洁生动。</a:t>
                </a:r>
                <a:endParaRPr lang="ms-MY"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endParaRPr>
              </a:p>
            </p:txBody>
          </p:sp>
          <p:sp>
            <p:nvSpPr>
              <p:cNvPr id="127" name="Rectangle 48"/>
              <p:cNvSpPr/>
              <p:nvPr/>
            </p:nvSpPr>
            <p:spPr>
              <a:xfrm>
                <a:off x="3786182" y="3000378"/>
                <a:ext cx="653148" cy="223039"/>
              </a:xfrm>
              <a:prstGeom prst="rect">
                <a:avLst/>
              </a:prstGeom>
            </p:spPr>
            <p:txBody>
              <a:bodyPr wrap="none">
                <a:spAutoFit/>
              </a:bodyPr>
              <a:lstStyle/>
              <a:p>
                <a:r>
                  <a:rPr lang="zh-CN" alt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添加标题</a:t>
                </a:r>
                <a:endParaRPr 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grpSp>
        <p:grpSp>
          <p:nvGrpSpPr>
            <p:cNvPr id="123" name="Group 62"/>
            <p:cNvGrpSpPr/>
            <p:nvPr/>
          </p:nvGrpSpPr>
          <p:grpSpPr>
            <a:xfrm>
              <a:off x="3506811" y="2444065"/>
              <a:ext cx="418280" cy="418280"/>
              <a:chOff x="3506811" y="2444065"/>
              <a:chExt cx="418280" cy="418280"/>
            </a:xfrm>
          </p:grpSpPr>
          <p:sp>
            <p:nvSpPr>
              <p:cNvPr id="124" name="Teardrop 33"/>
              <p:cNvSpPr/>
              <p:nvPr/>
            </p:nvSpPr>
            <p:spPr>
              <a:xfrm rot="8100000">
                <a:off x="3506811" y="2444065"/>
                <a:ext cx="418280" cy="418280"/>
              </a:xfrm>
              <a:prstGeom prst="teardrop">
                <a:avLst>
                  <a:gd name="adj" fmla="val 13161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25" name="Freeform 103"/>
              <p:cNvSpPr>
                <a:spLocks/>
              </p:cNvSpPr>
              <p:nvPr/>
            </p:nvSpPr>
            <p:spPr bwMode="auto">
              <a:xfrm>
                <a:off x="3628143" y="2604458"/>
                <a:ext cx="187500" cy="166390"/>
              </a:xfrm>
              <a:custGeom>
                <a:avLst/>
                <a:gdLst/>
                <a:ahLst/>
                <a:cxnLst>
                  <a:cxn ang="0">
                    <a:pos x="300" y="79"/>
                  </a:cxn>
                  <a:cxn ang="0">
                    <a:pos x="220" y="1"/>
                  </a:cxn>
                  <a:cxn ang="0">
                    <a:pos x="220" y="1"/>
                  </a:cxn>
                  <a:cxn ang="0">
                    <a:pos x="218" y="0"/>
                  </a:cxn>
                  <a:cxn ang="0">
                    <a:pos x="218" y="0"/>
                  </a:cxn>
                  <a:cxn ang="0">
                    <a:pos x="216" y="3"/>
                  </a:cxn>
                  <a:cxn ang="0">
                    <a:pos x="216" y="47"/>
                  </a:cxn>
                  <a:cxn ang="0">
                    <a:pos x="216" y="47"/>
                  </a:cxn>
                  <a:cxn ang="0">
                    <a:pos x="200" y="49"/>
                  </a:cxn>
                  <a:cxn ang="0">
                    <a:pos x="185" y="50"/>
                  </a:cxn>
                  <a:cxn ang="0">
                    <a:pos x="155" y="56"/>
                  </a:cxn>
                  <a:cxn ang="0">
                    <a:pos x="127" y="67"/>
                  </a:cxn>
                  <a:cxn ang="0">
                    <a:pos x="102" y="81"/>
                  </a:cxn>
                  <a:cxn ang="0">
                    <a:pos x="102" y="81"/>
                  </a:cxn>
                  <a:cxn ang="0">
                    <a:pos x="87" y="90"/>
                  </a:cxn>
                  <a:cxn ang="0">
                    <a:pos x="75" y="101"/>
                  </a:cxn>
                  <a:cxn ang="0">
                    <a:pos x="62" y="114"/>
                  </a:cxn>
                  <a:cxn ang="0">
                    <a:pos x="49" y="127"/>
                  </a:cxn>
                  <a:cxn ang="0">
                    <a:pos x="49" y="127"/>
                  </a:cxn>
                  <a:cxn ang="0">
                    <a:pos x="39" y="141"/>
                  </a:cxn>
                  <a:cxn ang="0">
                    <a:pos x="29" y="157"/>
                  </a:cxn>
                  <a:cxn ang="0">
                    <a:pos x="20" y="172"/>
                  </a:cxn>
                  <a:cxn ang="0">
                    <a:pos x="15" y="190"/>
                  </a:cxn>
                  <a:cxn ang="0">
                    <a:pos x="10" y="206"/>
                  </a:cxn>
                  <a:cxn ang="0">
                    <a:pos x="4" y="224"/>
                  </a:cxn>
                  <a:cxn ang="0">
                    <a:pos x="2" y="244"/>
                  </a:cxn>
                  <a:cxn ang="0">
                    <a:pos x="0" y="263"/>
                  </a:cxn>
                  <a:cxn ang="0">
                    <a:pos x="0" y="263"/>
                  </a:cxn>
                  <a:cxn ang="0">
                    <a:pos x="2" y="266"/>
                  </a:cxn>
                  <a:cxn ang="0">
                    <a:pos x="4" y="266"/>
                  </a:cxn>
                  <a:cxn ang="0">
                    <a:pos x="64" y="266"/>
                  </a:cxn>
                  <a:cxn ang="0">
                    <a:pos x="64" y="266"/>
                  </a:cxn>
                  <a:cxn ang="0">
                    <a:pos x="66" y="266"/>
                  </a:cxn>
                  <a:cxn ang="0">
                    <a:pos x="66" y="266"/>
                  </a:cxn>
                  <a:cxn ang="0">
                    <a:pos x="66" y="263"/>
                  </a:cxn>
                  <a:cxn ang="0">
                    <a:pos x="66" y="263"/>
                  </a:cxn>
                  <a:cxn ang="0">
                    <a:pos x="68" y="250"/>
                  </a:cxn>
                  <a:cxn ang="0">
                    <a:pos x="69" y="237"/>
                  </a:cxn>
                  <a:cxn ang="0">
                    <a:pos x="71" y="223"/>
                  </a:cxn>
                  <a:cxn ang="0">
                    <a:pos x="77" y="212"/>
                  </a:cxn>
                  <a:cxn ang="0">
                    <a:pos x="80" y="199"/>
                  </a:cxn>
                  <a:cxn ang="0">
                    <a:pos x="87" y="188"/>
                  </a:cxn>
                  <a:cxn ang="0">
                    <a:pos x="102" y="166"/>
                  </a:cxn>
                  <a:cxn ang="0">
                    <a:pos x="102" y="166"/>
                  </a:cxn>
                  <a:cxn ang="0">
                    <a:pos x="113" y="154"/>
                  </a:cxn>
                  <a:cxn ang="0">
                    <a:pos x="126" y="145"/>
                  </a:cxn>
                  <a:cxn ang="0">
                    <a:pos x="138" y="134"/>
                  </a:cxn>
                  <a:cxn ang="0">
                    <a:pos x="153" y="127"/>
                  </a:cxn>
                  <a:cxn ang="0">
                    <a:pos x="153" y="127"/>
                  </a:cxn>
                  <a:cxn ang="0">
                    <a:pos x="167" y="121"/>
                  </a:cxn>
                  <a:cxn ang="0">
                    <a:pos x="184" y="116"/>
                  </a:cxn>
                  <a:cxn ang="0">
                    <a:pos x="198" y="114"/>
                  </a:cxn>
                  <a:cxn ang="0">
                    <a:pos x="216" y="112"/>
                  </a:cxn>
                  <a:cxn ang="0">
                    <a:pos x="216" y="161"/>
                  </a:cxn>
                  <a:cxn ang="0">
                    <a:pos x="216" y="161"/>
                  </a:cxn>
                  <a:cxn ang="0">
                    <a:pos x="218" y="165"/>
                  </a:cxn>
                  <a:cxn ang="0">
                    <a:pos x="218" y="165"/>
                  </a:cxn>
                  <a:cxn ang="0">
                    <a:pos x="220" y="165"/>
                  </a:cxn>
                  <a:cxn ang="0">
                    <a:pos x="300" y="85"/>
                  </a:cxn>
                  <a:cxn ang="0">
                    <a:pos x="300" y="85"/>
                  </a:cxn>
                  <a:cxn ang="0">
                    <a:pos x="301" y="83"/>
                  </a:cxn>
                  <a:cxn ang="0">
                    <a:pos x="300" y="79"/>
                  </a:cxn>
                  <a:cxn ang="0">
                    <a:pos x="300" y="79"/>
                  </a:cxn>
                </a:cxnLst>
                <a:rect l="0" t="0" r="r" b="b"/>
                <a:pathLst>
                  <a:path w="301" h="266">
                    <a:moveTo>
                      <a:pt x="300" y="79"/>
                    </a:moveTo>
                    <a:lnTo>
                      <a:pt x="220" y="1"/>
                    </a:lnTo>
                    <a:lnTo>
                      <a:pt x="220" y="1"/>
                    </a:lnTo>
                    <a:lnTo>
                      <a:pt x="218" y="0"/>
                    </a:lnTo>
                    <a:lnTo>
                      <a:pt x="218" y="0"/>
                    </a:lnTo>
                    <a:lnTo>
                      <a:pt x="216" y="3"/>
                    </a:lnTo>
                    <a:lnTo>
                      <a:pt x="216" y="47"/>
                    </a:lnTo>
                    <a:lnTo>
                      <a:pt x="216" y="47"/>
                    </a:lnTo>
                    <a:lnTo>
                      <a:pt x="200" y="49"/>
                    </a:lnTo>
                    <a:lnTo>
                      <a:pt x="185" y="50"/>
                    </a:lnTo>
                    <a:lnTo>
                      <a:pt x="155" y="56"/>
                    </a:lnTo>
                    <a:lnTo>
                      <a:pt x="127" y="67"/>
                    </a:lnTo>
                    <a:lnTo>
                      <a:pt x="102" y="81"/>
                    </a:lnTo>
                    <a:lnTo>
                      <a:pt x="102" y="81"/>
                    </a:lnTo>
                    <a:lnTo>
                      <a:pt x="87" y="90"/>
                    </a:lnTo>
                    <a:lnTo>
                      <a:pt x="75" y="101"/>
                    </a:lnTo>
                    <a:lnTo>
                      <a:pt x="62" y="114"/>
                    </a:lnTo>
                    <a:lnTo>
                      <a:pt x="49" y="127"/>
                    </a:lnTo>
                    <a:lnTo>
                      <a:pt x="49" y="127"/>
                    </a:lnTo>
                    <a:lnTo>
                      <a:pt x="39" y="141"/>
                    </a:lnTo>
                    <a:lnTo>
                      <a:pt x="29" y="157"/>
                    </a:lnTo>
                    <a:lnTo>
                      <a:pt x="20" y="172"/>
                    </a:lnTo>
                    <a:lnTo>
                      <a:pt x="15" y="190"/>
                    </a:lnTo>
                    <a:lnTo>
                      <a:pt x="10" y="206"/>
                    </a:lnTo>
                    <a:lnTo>
                      <a:pt x="4" y="224"/>
                    </a:lnTo>
                    <a:lnTo>
                      <a:pt x="2" y="244"/>
                    </a:lnTo>
                    <a:lnTo>
                      <a:pt x="0" y="263"/>
                    </a:lnTo>
                    <a:lnTo>
                      <a:pt x="0" y="263"/>
                    </a:lnTo>
                    <a:lnTo>
                      <a:pt x="2" y="266"/>
                    </a:lnTo>
                    <a:lnTo>
                      <a:pt x="4" y="266"/>
                    </a:lnTo>
                    <a:lnTo>
                      <a:pt x="64" y="266"/>
                    </a:lnTo>
                    <a:lnTo>
                      <a:pt x="64" y="266"/>
                    </a:lnTo>
                    <a:lnTo>
                      <a:pt x="66" y="266"/>
                    </a:lnTo>
                    <a:lnTo>
                      <a:pt x="66" y="266"/>
                    </a:lnTo>
                    <a:lnTo>
                      <a:pt x="66" y="263"/>
                    </a:lnTo>
                    <a:lnTo>
                      <a:pt x="66" y="263"/>
                    </a:lnTo>
                    <a:lnTo>
                      <a:pt x="68" y="250"/>
                    </a:lnTo>
                    <a:lnTo>
                      <a:pt x="69" y="237"/>
                    </a:lnTo>
                    <a:lnTo>
                      <a:pt x="71" y="223"/>
                    </a:lnTo>
                    <a:lnTo>
                      <a:pt x="77" y="212"/>
                    </a:lnTo>
                    <a:lnTo>
                      <a:pt x="80" y="199"/>
                    </a:lnTo>
                    <a:lnTo>
                      <a:pt x="87" y="188"/>
                    </a:lnTo>
                    <a:lnTo>
                      <a:pt x="102" y="166"/>
                    </a:lnTo>
                    <a:lnTo>
                      <a:pt x="102" y="166"/>
                    </a:lnTo>
                    <a:lnTo>
                      <a:pt x="113" y="154"/>
                    </a:lnTo>
                    <a:lnTo>
                      <a:pt x="126" y="145"/>
                    </a:lnTo>
                    <a:lnTo>
                      <a:pt x="138" y="134"/>
                    </a:lnTo>
                    <a:lnTo>
                      <a:pt x="153" y="127"/>
                    </a:lnTo>
                    <a:lnTo>
                      <a:pt x="153" y="127"/>
                    </a:lnTo>
                    <a:lnTo>
                      <a:pt x="167" y="121"/>
                    </a:lnTo>
                    <a:lnTo>
                      <a:pt x="184" y="116"/>
                    </a:lnTo>
                    <a:lnTo>
                      <a:pt x="198" y="114"/>
                    </a:lnTo>
                    <a:lnTo>
                      <a:pt x="216" y="112"/>
                    </a:lnTo>
                    <a:lnTo>
                      <a:pt x="216" y="161"/>
                    </a:lnTo>
                    <a:lnTo>
                      <a:pt x="216" y="161"/>
                    </a:lnTo>
                    <a:lnTo>
                      <a:pt x="218" y="165"/>
                    </a:lnTo>
                    <a:lnTo>
                      <a:pt x="218" y="165"/>
                    </a:lnTo>
                    <a:lnTo>
                      <a:pt x="220" y="165"/>
                    </a:lnTo>
                    <a:lnTo>
                      <a:pt x="300" y="85"/>
                    </a:lnTo>
                    <a:lnTo>
                      <a:pt x="300" y="85"/>
                    </a:lnTo>
                    <a:lnTo>
                      <a:pt x="301" y="83"/>
                    </a:lnTo>
                    <a:lnTo>
                      <a:pt x="300" y="79"/>
                    </a:lnTo>
                    <a:lnTo>
                      <a:pt x="300" y="79"/>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nvGrpSpPr>
          <p:cNvPr id="128" name="Group 73"/>
          <p:cNvGrpSpPr/>
          <p:nvPr/>
        </p:nvGrpSpPr>
        <p:grpSpPr>
          <a:xfrm>
            <a:off x="8924999" y="2946979"/>
            <a:ext cx="1705783" cy="2419014"/>
            <a:chOff x="6650083" y="2444065"/>
            <a:chExt cx="1279503" cy="1813841"/>
          </a:xfrm>
        </p:grpSpPr>
        <p:sp>
          <p:nvSpPr>
            <p:cNvPr id="129" name="Oval 18"/>
            <p:cNvSpPr/>
            <p:nvPr/>
          </p:nvSpPr>
          <p:spPr>
            <a:xfrm>
              <a:off x="6754756" y="4049700"/>
              <a:ext cx="208206" cy="208206"/>
            </a:xfrm>
            <a:prstGeom prst="ellipse">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cxnSp>
          <p:nvCxnSpPr>
            <p:cNvPr id="130" name="Straight Connector 24"/>
            <p:cNvCxnSpPr/>
            <p:nvPr/>
          </p:nvCxnSpPr>
          <p:spPr>
            <a:xfrm rot="5400000">
              <a:off x="6394463" y="3584212"/>
              <a:ext cx="928694" cy="1588"/>
            </a:xfrm>
            <a:prstGeom prst="line">
              <a:avLst/>
            </a:prstGeom>
            <a:ln>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grpSp>
          <p:nvGrpSpPr>
            <p:cNvPr id="131" name="Group 68"/>
            <p:cNvGrpSpPr/>
            <p:nvPr/>
          </p:nvGrpSpPr>
          <p:grpSpPr>
            <a:xfrm>
              <a:off x="6929454" y="3000378"/>
              <a:ext cx="1000132" cy="899199"/>
              <a:chOff x="6929454" y="3000378"/>
              <a:chExt cx="1000132" cy="899199"/>
            </a:xfrm>
          </p:grpSpPr>
          <p:sp>
            <p:nvSpPr>
              <p:cNvPr id="137" name="Rectangle 51"/>
              <p:cNvSpPr/>
              <p:nvPr/>
            </p:nvSpPr>
            <p:spPr>
              <a:xfrm>
                <a:off x="6929454" y="3214692"/>
                <a:ext cx="1000132" cy="684885"/>
              </a:xfrm>
              <a:prstGeom prst="rect">
                <a:avLst/>
              </a:prstGeom>
            </p:spPr>
            <p:txBody>
              <a:bodyPr wrap="square">
                <a:spAutoFit/>
              </a:bodyPr>
              <a:lstStyle/>
              <a:p>
                <a:r>
                  <a:rPr lang="zh-CN" altLang="en-US"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rPr>
                  <a:t>此处添加详细文本描述，建议与标题相关并符合整体语言风格，语言描述尽量简洁生动。</a:t>
                </a:r>
                <a:endParaRPr lang="ms-MY" sz="1067" dirty="0">
                  <a:solidFill>
                    <a:schemeClr val="tx1">
                      <a:lumMod val="85000"/>
                      <a:lumOff val="15000"/>
                    </a:schemeClr>
                  </a:solidFill>
                  <a:latin typeface="微软雅黑" panose="020B0503020204020204" pitchFamily="34" charset="-122"/>
                  <a:ea typeface="微软雅黑" panose="020B0503020204020204" pitchFamily="34" charset="-122"/>
                  <a:cs typeface="Open Sans Light" pitchFamily="34" charset="0"/>
                </a:endParaRPr>
              </a:p>
            </p:txBody>
          </p:sp>
          <p:sp>
            <p:nvSpPr>
              <p:cNvPr id="138" name="Rectangle 52"/>
              <p:cNvSpPr/>
              <p:nvPr/>
            </p:nvSpPr>
            <p:spPr>
              <a:xfrm>
                <a:off x="6929454" y="3000378"/>
                <a:ext cx="653148" cy="223039"/>
              </a:xfrm>
              <a:prstGeom prst="rect">
                <a:avLst/>
              </a:prstGeom>
            </p:spPr>
            <p:txBody>
              <a:bodyPr wrap="none">
                <a:spAutoFit/>
              </a:bodyPr>
              <a:lstStyle/>
              <a:p>
                <a:r>
                  <a:rPr lang="zh-CN" alt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rPr>
                  <a:t>添加标题</a:t>
                </a:r>
                <a:endParaRPr lang="en-US" sz="1333" b="1" dirty="0">
                  <a:solidFill>
                    <a:schemeClr val="tx1">
                      <a:lumMod val="85000"/>
                      <a:lumOff val="15000"/>
                    </a:schemeClr>
                  </a:solidFill>
                  <a:latin typeface="微软雅黑" panose="020B0503020204020204" pitchFamily="34" charset="-122"/>
                  <a:ea typeface="微软雅黑" panose="020B0503020204020204" pitchFamily="34" charset="-122"/>
                  <a:cs typeface="Open Sans" pitchFamily="34" charset="0"/>
                </a:endParaRPr>
              </a:p>
            </p:txBody>
          </p:sp>
        </p:grpSp>
        <p:grpSp>
          <p:nvGrpSpPr>
            <p:cNvPr id="132" name="Group 64"/>
            <p:cNvGrpSpPr/>
            <p:nvPr/>
          </p:nvGrpSpPr>
          <p:grpSpPr>
            <a:xfrm>
              <a:off x="6650083" y="2444065"/>
              <a:ext cx="418280" cy="418280"/>
              <a:chOff x="6650083" y="2444065"/>
              <a:chExt cx="418280" cy="418280"/>
            </a:xfrm>
          </p:grpSpPr>
          <p:sp>
            <p:nvSpPr>
              <p:cNvPr id="133" name="Teardrop 21"/>
              <p:cNvSpPr/>
              <p:nvPr/>
            </p:nvSpPr>
            <p:spPr>
              <a:xfrm rot="8100000">
                <a:off x="6650083" y="2444065"/>
                <a:ext cx="418280" cy="418280"/>
              </a:xfrm>
              <a:prstGeom prst="teardrop">
                <a:avLst>
                  <a:gd name="adj" fmla="val 131619"/>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3200" dirty="0">
                  <a:solidFill>
                    <a:schemeClr val="tx1">
                      <a:lumMod val="85000"/>
                      <a:lumOff val="15000"/>
                    </a:schemeClr>
                  </a:solidFill>
                  <a:latin typeface="微软雅黑" panose="020B0503020204020204" pitchFamily="34" charset="-122"/>
                  <a:ea typeface="微软雅黑" panose="020B0503020204020204" pitchFamily="34" charset="-122"/>
                </a:endParaRPr>
              </a:p>
            </p:txBody>
          </p:sp>
          <p:grpSp>
            <p:nvGrpSpPr>
              <p:cNvPr id="134" name="Group 58"/>
              <p:cNvGrpSpPr/>
              <p:nvPr/>
            </p:nvGrpSpPr>
            <p:grpSpPr>
              <a:xfrm>
                <a:off x="6760454" y="2563811"/>
                <a:ext cx="188740" cy="250826"/>
                <a:chOff x="8429652" y="3143254"/>
                <a:chExt cx="241300" cy="320675"/>
              </a:xfrm>
              <a:solidFill>
                <a:schemeClr val="bg1"/>
              </a:solidFill>
            </p:grpSpPr>
            <p:sp>
              <p:nvSpPr>
                <p:cNvPr id="135" name="Freeform 108"/>
                <p:cNvSpPr>
                  <a:spLocks noEditPoints="1"/>
                </p:cNvSpPr>
                <p:nvPr/>
              </p:nvSpPr>
              <p:spPr bwMode="auto">
                <a:xfrm>
                  <a:off x="8429652" y="3143254"/>
                  <a:ext cx="241300" cy="320675"/>
                </a:xfrm>
                <a:custGeom>
                  <a:avLst/>
                  <a:gdLst/>
                  <a:ahLst/>
                  <a:cxnLst>
                    <a:cxn ang="0">
                      <a:pos x="136" y="2"/>
                    </a:cxn>
                    <a:cxn ang="0">
                      <a:pos x="92" y="13"/>
                    </a:cxn>
                    <a:cxn ang="0">
                      <a:pos x="56" y="35"/>
                    </a:cxn>
                    <a:cxn ang="0">
                      <a:pos x="25" y="67"/>
                    </a:cxn>
                    <a:cxn ang="0">
                      <a:pos x="7" y="107"/>
                    </a:cxn>
                    <a:cxn ang="0">
                      <a:pos x="0" y="153"/>
                    </a:cxn>
                    <a:cxn ang="0">
                      <a:pos x="5" y="187"/>
                    </a:cxn>
                    <a:cxn ang="0">
                      <a:pos x="25" y="236"/>
                    </a:cxn>
                    <a:cxn ang="0">
                      <a:pos x="63" y="274"/>
                    </a:cxn>
                    <a:cxn ang="0">
                      <a:pos x="69" y="278"/>
                    </a:cxn>
                    <a:cxn ang="0">
                      <a:pos x="76" y="301"/>
                    </a:cxn>
                    <a:cxn ang="0">
                      <a:pos x="76" y="354"/>
                    </a:cxn>
                    <a:cxn ang="0">
                      <a:pos x="83" y="372"/>
                    </a:cxn>
                    <a:cxn ang="0">
                      <a:pos x="140" y="401"/>
                    </a:cxn>
                    <a:cxn ang="0">
                      <a:pos x="150" y="405"/>
                    </a:cxn>
                    <a:cxn ang="0">
                      <a:pos x="214" y="376"/>
                    </a:cxn>
                    <a:cxn ang="0">
                      <a:pos x="225" y="367"/>
                    </a:cxn>
                    <a:cxn ang="0">
                      <a:pos x="228" y="303"/>
                    </a:cxn>
                    <a:cxn ang="0">
                      <a:pos x="230" y="289"/>
                    </a:cxn>
                    <a:cxn ang="0">
                      <a:pos x="243" y="270"/>
                    </a:cxn>
                    <a:cxn ang="0">
                      <a:pos x="261" y="256"/>
                    </a:cxn>
                    <a:cxn ang="0">
                      <a:pos x="288" y="216"/>
                    </a:cxn>
                    <a:cxn ang="0">
                      <a:pos x="301" y="169"/>
                    </a:cxn>
                    <a:cxn ang="0">
                      <a:pos x="301" y="136"/>
                    </a:cxn>
                    <a:cxn ang="0">
                      <a:pos x="290" y="93"/>
                    </a:cxn>
                    <a:cxn ang="0">
                      <a:pos x="268" y="57"/>
                    </a:cxn>
                    <a:cxn ang="0">
                      <a:pos x="236" y="28"/>
                    </a:cxn>
                    <a:cxn ang="0">
                      <a:pos x="196" y="8"/>
                    </a:cxn>
                    <a:cxn ang="0">
                      <a:pos x="150" y="0"/>
                    </a:cxn>
                    <a:cxn ang="0">
                      <a:pos x="100" y="354"/>
                    </a:cxn>
                    <a:cxn ang="0">
                      <a:pos x="203" y="303"/>
                    </a:cxn>
                    <a:cxn ang="0">
                      <a:pos x="100" y="303"/>
                    </a:cxn>
                    <a:cxn ang="0">
                      <a:pos x="203" y="303"/>
                    </a:cxn>
                    <a:cxn ang="0">
                      <a:pos x="230" y="249"/>
                    </a:cxn>
                    <a:cxn ang="0">
                      <a:pos x="210" y="270"/>
                    </a:cxn>
                    <a:cxn ang="0">
                      <a:pos x="96" y="278"/>
                    </a:cxn>
                    <a:cxn ang="0">
                      <a:pos x="85" y="260"/>
                    </a:cxn>
                    <a:cxn ang="0">
                      <a:pos x="67" y="245"/>
                    </a:cxn>
                    <a:cxn ang="0">
                      <a:pos x="40" y="211"/>
                    </a:cxn>
                    <a:cxn ang="0">
                      <a:pos x="27" y="167"/>
                    </a:cxn>
                    <a:cxn ang="0">
                      <a:pos x="25" y="140"/>
                    </a:cxn>
                    <a:cxn ang="0">
                      <a:pos x="36" y="104"/>
                    </a:cxn>
                    <a:cxn ang="0">
                      <a:pos x="54" y="71"/>
                    </a:cxn>
                    <a:cxn ang="0">
                      <a:pos x="82" y="47"/>
                    </a:cxn>
                    <a:cxn ang="0">
                      <a:pos x="114" y="31"/>
                    </a:cxn>
                    <a:cxn ang="0">
                      <a:pos x="150" y="26"/>
                    </a:cxn>
                    <a:cxn ang="0">
                      <a:pos x="176" y="29"/>
                    </a:cxn>
                    <a:cxn ang="0">
                      <a:pos x="212" y="42"/>
                    </a:cxn>
                    <a:cxn ang="0">
                      <a:pos x="239" y="64"/>
                    </a:cxn>
                    <a:cxn ang="0">
                      <a:pos x="261" y="93"/>
                    </a:cxn>
                    <a:cxn ang="0">
                      <a:pos x="274" y="127"/>
                    </a:cxn>
                    <a:cxn ang="0">
                      <a:pos x="277" y="153"/>
                    </a:cxn>
                    <a:cxn ang="0">
                      <a:pos x="270" y="192"/>
                    </a:cxn>
                    <a:cxn ang="0">
                      <a:pos x="250" y="229"/>
                    </a:cxn>
                    <a:cxn ang="0">
                      <a:pos x="232" y="249"/>
                    </a:cxn>
                  </a:cxnLst>
                  <a:rect l="0" t="0" r="r" b="b"/>
                  <a:pathLst>
                    <a:path w="303" h="405">
                      <a:moveTo>
                        <a:pt x="150" y="0"/>
                      </a:moveTo>
                      <a:lnTo>
                        <a:pt x="150" y="0"/>
                      </a:lnTo>
                      <a:lnTo>
                        <a:pt x="136" y="2"/>
                      </a:lnTo>
                      <a:lnTo>
                        <a:pt x="121" y="4"/>
                      </a:lnTo>
                      <a:lnTo>
                        <a:pt x="107" y="8"/>
                      </a:lnTo>
                      <a:lnTo>
                        <a:pt x="92" y="13"/>
                      </a:lnTo>
                      <a:lnTo>
                        <a:pt x="80" y="18"/>
                      </a:lnTo>
                      <a:lnTo>
                        <a:pt x="67" y="28"/>
                      </a:lnTo>
                      <a:lnTo>
                        <a:pt x="56" y="35"/>
                      </a:lnTo>
                      <a:lnTo>
                        <a:pt x="45" y="46"/>
                      </a:lnTo>
                      <a:lnTo>
                        <a:pt x="34" y="57"/>
                      </a:lnTo>
                      <a:lnTo>
                        <a:pt x="25" y="67"/>
                      </a:lnTo>
                      <a:lnTo>
                        <a:pt x="18" y="80"/>
                      </a:lnTo>
                      <a:lnTo>
                        <a:pt x="13" y="93"/>
                      </a:lnTo>
                      <a:lnTo>
                        <a:pt x="7" y="107"/>
                      </a:lnTo>
                      <a:lnTo>
                        <a:pt x="4" y="122"/>
                      </a:lnTo>
                      <a:lnTo>
                        <a:pt x="2" y="136"/>
                      </a:lnTo>
                      <a:lnTo>
                        <a:pt x="0" y="153"/>
                      </a:lnTo>
                      <a:lnTo>
                        <a:pt x="0" y="153"/>
                      </a:lnTo>
                      <a:lnTo>
                        <a:pt x="2" y="171"/>
                      </a:lnTo>
                      <a:lnTo>
                        <a:pt x="5" y="187"/>
                      </a:lnTo>
                      <a:lnTo>
                        <a:pt x="9" y="205"/>
                      </a:lnTo>
                      <a:lnTo>
                        <a:pt x="16" y="221"/>
                      </a:lnTo>
                      <a:lnTo>
                        <a:pt x="25" y="236"/>
                      </a:lnTo>
                      <a:lnTo>
                        <a:pt x="36" y="251"/>
                      </a:lnTo>
                      <a:lnTo>
                        <a:pt x="49" y="263"/>
                      </a:lnTo>
                      <a:lnTo>
                        <a:pt x="63" y="274"/>
                      </a:lnTo>
                      <a:lnTo>
                        <a:pt x="65" y="276"/>
                      </a:lnTo>
                      <a:lnTo>
                        <a:pt x="65" y="276"/>
                      </a:lnTo>
                      <a:lnTo>
                        <a:pt x="69" y="278"/>
                      </a:lnTo>
                      <a:lnTo>
                        <a:pt x="71" y="281"/>
                      </a:lnTo>
                      <a:lnTo>
                        <a:pt x="74" y="290"/>
                      </a:lnTo>
                      <a:lnTo>
                        <a:pt x="76" y="301"/>
                      </a:lnTo>
                      <a:lnTo>
                        <a:pt x="76" y="303"/>
                      </a:lnTo>
                      <a:lnTo>
                        <a:pt x="76" y="354"/>
                      </a:lnTo>
                      <a:lnTo>
                        <a:pt x="76" y="354"/>
                      </a:lnTo>
                      <a:lnTo>
                        <a:pt x="76" y="359"/>
                      </a:lnTo>
                      <a:lnTo>
                        <a:pt x="80" y="367"/>
                      </a:lnTo>
                      <a:lnTo>
                        <a:pt x="83" y="372"/>
                      </a:lnTo>
                      <a:lnTo>
                        <a:pt x="89" y="376"/>
                      </a:lnTo>
                      <a:lnTo>
                        <a:pt x="140" y="401"/>
                      </a:lnTo>
                      <a:lnTo>
                        <a:pt x="140" y="401"/>
                      </a:lnTo>
                      <a:lnTo>
                        <a:pt x="145" y="403"/>
                      </a:lnTo>
                      <a:lnTo>
                        <a:pt x="150" y="405"/>
                      </a:lnTo>
                      <a:lnTo>
                        <a:pt x="150" y="405"/>
                      </a:lnTo>
                      <a:lnTo>
                        <a:pt x="158" y="403"/>
                      </a:lnTo>
                      <a:lnTo>
                        <a:pt x="163" y="401"/>
                      </a:lnTo>
                      <a:lnTo>
                        <a:pt x="214" y="376"/>
                      </a:lnTo>
                      <a:lnTo>
                        <a:pt x="214" y="376"/>
                      </a:lnTo>
                      <a:lnTo>
                        <a:pt x="219" y="372"/>
                      </a:lnTo>
                      <a:lnTo>
                        <a:pt x="225" y="367"/>
                      </a:lnTo>
                      <a:lnTo>
                        <a:pt x="227" y="359"/>
                      </a:lnTo>
                      <a:lnTo>
                        <a:pt x="228" y="354"/>
                      </a:lnTo>
                      <a:lnTo>
                        <a:pt x="228" y="303"/>
                      </a:lnTo>
                      <a:lnTo>
                        <a:pt x="228" y="303"/>
                      </a:lnTo>
                      <a:lnTo>
                        <a:pt x="228" y="296"/>
                      </a:lnTo>
                      <a:lnTo>
                        <a:pt x="230" y="289"/>
                      </a:lnTo>
                      <a:lnTo>
                        <a:pt x="236" y="278"/>
                      </a:lnTo>
                      <a:lnTo>
                        <a:pt x="241" y="272"/>
                      </a:lnTo>
                      <a:lnTo>
                        <a:pt x="243" y="270"/>
                      </a:lnTo>
                      <a:lnTo>
                        <a:pt x="248" y="267"/>
                      </a:lnTo>
                      <a:lnTo>
                        <a:pt x="248" y="267"/>
                      </a:lnTo>
                      <a:lnTo>
                        <a:pt x="261" y="256"/>
                      </a:lnTo>
                      <a:lnTo>
                        <a:pt x="272" y="243"/>
                      </a:lnTo>
                      <a:lnTo>
                        <a:pt x="281" y="231"/>
                      </a:lnTo>
                      <a:lnTo>
                        <a:pt x="288" y="216"/>
                      </a:lnTo>
                      <a:lnTo>
                        <a:pt x="294" y="200"/>
                      </a:lnTo>
                      <a:lnTo>
                        <a:pt x="299" y="185"/>
                      </a:lnTo>
                      <a:lnTo>
                        <a:pt x="301" y="169"/>
                      </a:lnTo>
                      <a:lnTo>
                        <a:pt x="303" y="153"/>
                      </a:lnTo>
                      <a:lnTo>
                        <a:pt x="303" y="153"/>
                      </a:lnTo>
                      <a:lnTo>
                        <a:pt x="301" y="136"/>
                      </a:lnTo>
                      <a:lnTo>
                        <a:pt x="299" y="122"/>
                      </a:lnTo>
                      <a:lnTo>
                        <a:pt x="295" y="107"/>
                      </a:lnTo>
                      <a:lnTo>
                        <a:pt x="290" y="93"/>
                      </a:lnTo>
                      <a:lnTo>
                        <a:pt x="285" y="80"/>
                      </a:lnTo>
                      <a:lnTo>
                        <a:pt x="275" y="67"/>
                      </a:lnTo>
                      <a:lnTo>
                        <a:pt x="268" y="57"/>
                      </a:lnTo>
                      <a:lnTo>
                        <a:pt x="257" y="46"/>
                      </a:lnTo>
                      <a:lnTo>
                        <a:pt x="246" y="35"/>
                      </a:lnTo>
                      <a:lnTo>
                        <a:pt x="236" y="28"/>
                      </a:lnTo>
                      <a:lnTo>
                        <a:pt x="223" y="18"/>
                      </a:lnTo>
                      <a:lnTo>
                        <a:pt x="210" y="13"/>
                      </a:lnTo>
                      <a:lnTo>
                        <a:pt x="196" y="8"/>
                      </a:lnTo>
                      <a:lnTo>
                        <a:pt x="181" y="4"/>
                      </a:lnTo>
                      <a:lnTo>
                        <a:pt x="167" y="2"/>
                      </a:lnTo>
                      <a:lnTo>
                        <a:pt x="150" y="0"/>
                      </a:lnTo>
                      <a:lnTo>
                        <a:pt x="150" y="0"/>
                      </a:lnTo>
                      <a:close/>
                      <a:moveTo>
                        <a:pt x="150" y="379"/>
                      </a:moveTo>
                      <a:lnTo>
                        <a:pt x="100" y="354"/>
                      </a:lnTo>
                      <a:lnTo>
                        <a:pt x="203" y="354"/>
                      </a:lnTo>
                      <a:lnTo>
                        <a:pt x="150" y="379"/>
                      </a:lnTo>
                      <a:close/>
                      <a:moveTo>
                        <a:pt x="203" y="303"/>
                      </a:moveTo>
                      <a:lnTo>
                        <a:pt x="203" y="328"/>
                      </a:lnTo>
                      <a:lnTo>
                        <a:pt x="100" y="328"/>
                      </a:lnTo>
                      <a:lnTo>
                        <a:pt x="100" y="303"/>
                      </a:lnTo>
                      <a:lnTo>
                        <a:pt x="100" y="303"/>
                      </a:lnTo>
                      <a:lnTo>
                        <a:pt x="203" y="303"/>
                      </a:lnTo>
                      <a:lnTo>
                        <a:pt x="203" y="303"/>
                      </a:lnTo>
                      <a:close/>
                      <a:moveTo>
                        <a:pt x="232" y="249"/>
                      </a:moveTo>
                      <a:lnTo>
                        <a:pt x="232" y="249"/>
                      </a:lnTo>
                      <a:lnTo>
                        <a:pt x="230" y="249"/>
                      </a:lnTo>
                      <a:lnTo>
                        <a:pt x="223" y="254"/>
                      </a:lnTo>
                      <a:lnTo>
                        <a:pt x="214" y="263"/>
                      </a:lnTo>
                      <a:lnTo>
                        <a:pt x="210" y="270"/>
                      </a:lnTo>
                      <a:lnTo>
                        <a:pt x="207" y="278"/>
                      </a:lnTo>
                      <a:lnTo>
                        <a:pt x="96" y="278"/>
                      </a:lnTo>
                      <a:lnTo>
                        <a:pt x="96" y="278"/>
                      </a:lnTo>
                      <a:lnTo>
                        <a:pt x="94" y="270"/>
                      </a:lnTo>
                      <a:lnTo>
                        <a:pt x="91" y="265"/>
                      </a:lnTo>
                      <a:lnTo>
                        <a:pt x="85" y="260"/>
                      </a:lnTo>
                      <a:lnTo>
                        <a:pt x="78" y="254"/>
                      </a:lnTo>
                      <a:lnTo>
                        <a:pt x="78" y="254"/>
                      </a:lnTo>
                      <a:lnTo>
                        <a:pt x="67" y="245"/>
                      </a:lnTo>
                      <a:lnTo>
                        <a:pt x="56" y="234"/>
                      </a:lnTo>
                      <a:lnTo>
                        <a:pt x="47" y="223"/>
                      </a:lnTo>
                      <a:lnTo>
                        <a:pt x="40" y="211"/>
                      </a:lnTo>
                      <a:lnTo>
                        <a:pt x="34" y="196"/>
                      </a:lnTo>
                      <a:lnTo>
                        <a:pt x="29" y="182"/>
                      </a:lnTo>
                      <a:lnTo>
                        <a:pt x="27" y="167"/>
                      </a:lnTo>
                      <a:lnTo>
                        <a:pt x="25" y="153"/>
                      </a:lnTo>
                      <a:lnTo>
                        <a:pt x="25" y="153"/>
                      </a:lnTo>
                      <a:lnTo>
                        <a:pt x="25" y="140"/>
                      </a:lnTo>
                      <a:lnTo>
                        <a:pt x="27" y="127"/>
                      </a:lnTo>
                      <a:lnTo>
                        <a:pt x="31" y="115"/>
                      </a:lnTo>
                      <a:lnTo>
                        <a:pt x="36" y="104"/>
                      </a:lnTo>
                      <a:lnTo>
                        <a:pt x="40" y="93"/>
                      </a:lnTo>
                      <a:lnTo>
                        <a:pt x="47" y="82"/>
                      </a:lnTo>
                      <a:lnTo>
                        <a:pt x="54" y="71"/>
                      </a:lnTo>
                      <a:lnTo>
                        <a:pt x="62" y="64"/>
                      </a:lnTo>
                      <a:lnTo>
                        <a:pt x="71" y="55"/>
                      </a:lnTo>
                      <a:lnTo>
                        <a:pt x="82" y="47"/>
                      </a:lnTo>
                      <a:lnTo>
                        <a:pt x="91" y="42"/>
                      </a:lnTo>
                      <a:lnTo>
                        <a:pt x="101" y="37"/>
                      </a:lnTo>
                      <a:lnTo>
                        <a:pt x="114" y="31"/>
                      </a:lnTo>
                      <a:lnTo>
                        <a:pt x="125" y="29"/>
                      </a:lnTo>
                      <a:lnTo>
                        <a:pt x="138" y="28"/>
                      </a:lnTo>
                      <a:lnTo>
                        <a:pt x="150" y="26"/>
                      </a:lnTo>
                      <a:lnTo>
                        <a:pt x="150" y="26"/>
                      </a:lnTo>
                      <a:lnTo>
                        <a:pt x="165" y="28"/>
                      </a:lnTo>
                      <a:lnTo>
                        <a:pt x="176" y="29"/>
                      </a:lnTo>
                      <a:lnTo>
                        <a:pt x="188" y="31"/>
                      </a:lnTo>
                      <a:lnTo>
                        <a:pt x="199" y="37"/>
                      </a:lnTo>
                      <a:lnTo>
                        <a:pt x="212" y="42"/>
                      </a:lnTo>
                      <a:lnTo>
                        <a:pt x="221" y="47"/>
                      </a:lnTo>
                      <a:lnTo>
                        <a:pt x="232" y="55"/>
                      </a:lnTo>
                      <a:lnTo>
                        <a:pt x="239" y="64"/>
                      </a:lnTo>
                      <a:lnTo>
                        <a:pt x="248" y="71"/>
                      </a:lnTo>
                      <a:lnTo>
                        <a:pt x="256" y="82"/>
                      </a:lnTo>
                      <a:lnTo>
                        <a:pt x="261" y="93"/>
                      </a:lnTo>
                      <a:lnTo>
                        <a:pt x="266" y="104"/>
                      </a:lnTo>
                      <a:lnTo>
                        <a:pt x="272" y="115"/>
                      </a:lnTo>
                      <a:lnTo>
                        <a:pt x="274" y="127"/>
                      </a:lnTo>
                      <a:lnTo>
                        <a:pt x="275" y="140"/>
                      </a:lnTo>
                      <a:lnTo>
                        <a:pt x="277" y="153"/>
                      </a:lnTo>
                      <a:lnTo>
                        <a:pt x="277" y="153"/>
                      </a:lnTo>
                      <a:lnTo>
                        <a:pt x="275" y="165"/>
                      </a:lnTo>
                      <a:lnTo>
                        <a:pt x="274" y="180"/>
                      </a:lnTo>
                      <a:lnTo>
                        <a:pt x="270" y="192"/>
                      </a:lnTo>
                      <a:lnTo>
                        <a:pt x="265" y="205"/>
                      </a:lnTo>
                      <a:lnTo>
                        <a:pt x="259" y="218"/>
                      </a:lnTo>
                      <a:lnTo>
                        <a:pt x="250" y="229"/>
                      </a:lnTo>
                      <a:lnTo>
                        <a:pt x="243" y="240"/>
                      </a:lnTo>
                      <a:lnTo>
                        <a:pt x="232" y="249"/>
                      </a:lnTo>
                      <a:lnTo>
                        <a:pt x="232" y="249"/>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sp>
              <p:nvSpPr>
                <p:cNvPr id="136" name="Freeform 109"/>
                <p:cNvSpPr>
                  <a:spLocks/>
                </p:cNvSpPr>
                <p:nvPr/>
              </p:nvSpPr>
              <p:spPr bwMode="auto">
                <a:xfrm>
                  <a:off x="8550302" y="3184529"/>
                  <a:ext cx="79375" cy="79375"/>
                </a:xfrm>
                <a:custGeom>
                  <a:avLst/>
                  <a:gdLst/>
                  <a:ahLst/>
                  <a:cxnLst>
                    <a:cxn ang="0">
                      <a:pos x="13" y="0"/>
                    </a:cxn>
                    <a:cxn ang="0">
                      <a:pos x="13" y="0"/>
                    </a:cxn>
                    <a:cxn ang="0">
                      <a:pos x="9" y="2"/>
                    </a:cxn>
                    <a:cxn ang="0">
                      <a:pos x="4" y="4"/>
                    </a:cxn>
                    <a:cxn ang="0">
                      <a:pos x="2" y="7"/>
                    </a:cxn>
                    <a:cxn ang="0">
                      <a:pos x="0" y="13"/>
                    </a:cxn>
                    <a:cxn ang="0">
                      <a:pos x="0" y="13"/>
                    </a:cxn>
                    <a:cxn ang="0">
                      <a:pos x="2" y="18"/>
                    </a:cxn>
                    <a:cxn ang="0">
                      <a:pos x="4" y="22"/>
                    </a:cxn>
                    <a:cxn ang="0">
                      <a:pos x="9" y="24"/>
                    </a:cxn>
                    <a:cxn ang="0">
                      <a:pos x="13" y="25"/>
                    </a:cxn>
                    <a:cxn ang="0">
                      <a:pos x="13" y="25"/>
                    </a:cxn>
                    <a:cxn ang="0">
                      <a:pos x="24" y="27"/>
                    </a:cxn>
                    <a:cxn ang="0">
                      <a:pos x="35" y="31"/>
                    </a:cxn>
                    <a:cxn ang="0">
                      <a:pos x="46" y="36"/>
                    </a:cxn>
                    <a:cxn ang="0">
                      <a:pos x="57" y="44"/>
                    </a:cxn>
                    <a:cxn ang="0">
                      <a:pos x="64" y="53"/>
                    </a:cxn>
                    <a:cxn ang="0">
                      <a:pos x="71" y="64"/>
                    </a:cxn>
                    <a:cxn ang="0">
                      <a:pos x="75" y="76"/>
                    </a:cxn>
                    <a:cxn ang="0">
                      <a:pos x="77" y="89"/>
                    </a:cxn>
                    <a:cxn ang="0">
                      <a:pos x="77" y="89"/>
                    </a:cxn>
                    <a:cxn ang="0">
                      <a:pos x="78" y="94"/>
                    </a:cxn>
                    <a:cxn ang="0">
                      <a:pos x="80" y="98"/>
                    </a:cxn>
                    <a:cxn ang="0">
                      <a:pos x="84" y="102"/>
                    </a:cxn>
                    <a:cxn ang="0">
                      <a:pos x="89" y="102"/>
                    </a:cxn>
                    <a:cxn ang="0">
                      <a:pos x="89" y="102"/>
                    </a:cxn>
                    <a:cxn ang="0">
                      <a:pos x="95" y="102"/>
                    </a:cxn>
                    <a:cxn ang="0">
                      <a:pos x="98" y="98"/>
                    </a:cxn>
                    <a:cxn ang="0">
                      <a:pos x="100" y="94"/>
                    </a:cxn>
                    <a:cxn ang="0">
                      <a:pos x="102" y="89"/>
                    </a:cxn>
                    <a:cxn ang="0">
                      <a:pos x="102" y="89"/>
                    </a:cxn>
                    <a:cxn ang="0">
                      <a:pos x="100" y="69"/>
                    </a:cxn>
                    <a:cxn ang="0">
                      <a:pos x="95" y="51"/>
                    </a:cxn>
                    <a:cxn ang="0">
                      <a:pos x="86" y="36"/>
                    </a:cxn>
                    <a:cxn ang="0">
                      <a:pos x="75" y="24"/>
                    </a:cxn>
                    <a:cxn ang="0">
                      <a:pos x="60" y="13"/>
                    </a:cxn>
                    <a:cxn ang="0">
                      <a:pos x="46" y="6"/>
                    </a:cxn>
                    <a:cxn ang="0">
                      <a:pos x="29" y="2"/>
                    </a:cxn>
                    <a:cxn ang="0">
                      <a:pos x="13" y="0"/>
                    </a:cxn>
                    <a:cxn ang="0">
                      <a:pos x="13" y="0"/>
                    </a:cxn>
                  </a:cxnLst>
                  <a:rect l="0" t="0" r="r" b="b"/>
                  <a:pathLst>
                    <a:path w="102" h="102">
                      <a:moveTo>
                        <a:pt x="13" y="0"/>
                      </a:moveTo>
                      <a:lnTo>
                        <a:pt x="13" y="0"/>
                      </a:lnTo>
                      <a:lnTo>
                        <a:pt x="9" y="2"/>
                      </a:lnTo>
                      <a:lnTo>
                        <a:pt x="4" y="4"/>
                      </a:lnTo>
                      <a:lnTo>
                        <a:pt x="2" y="7"/>
                      </a:lnTo>
                      <a:lnTo>
                        <a:pt x="0" y="13"/>
                      </a:lnTo>
                      <a:lnTo>
                        <a:pt x="0" y="13"/>
                      </a:lnTo>
                      <a:lnTo>
                        <a:pt x="2" y="18"/>
                      </a:lnTo>
                      <a:lnTo>
                        <a:pt x="4" y="22"/>
                      </a:lnTo>
                      <a:lnTo>
                        <a:pt x="9" y="24"/>
                      </a:lnTo>
                      <a:lnTo>
                        <a:pt x="13" y="25"/>
                      </a:lnTo>
                      <a:lnTo>
                        <a:pt x="13" y="25"/>
                      </a:lnTo>
                      <a:lnTo>
                        <a:pt x="24" y="27"/>
                      </a:lnTo>
                      <a:lnTo>
                        <a:pt x="35" y="31"/>
                      </a:lnTo>
                      <a:lnTo>
                        <a:pt x="46" y="36"/>
                      </a:lnTo>
                      <a:lnTo>
                        <a:pt x="57" y="44"/>
                      </a:lnTo>
                      <a:lnTo>
                        <a:pt x="64" y="53"/>
                      </a:lnTo>
                      <a:lnTo>
                        <a:pt x="71" y="64"/>
                      </a:lnTo>
                      <a:lnTo>
                        <a:pt x="75" y="76"/>
                      </a:lnTo>
                      <a:lnTo>
                        <a:pt x="77" y="89"/>
                      </a:lnTo>
                      <a:lnTo>
                        <a:pt x="77" y="89"/>
                      </a:lnTo>
                      <a:lnTo>
                        <a:pt x="78" y="94"/>
                      </a:lnTo>
                      <a:lnTo>
                        <a:pt x="80" y="98"/>
                      </a:lnTo>
                      <a:lnTo>
                        <a:pt x="84" y="102"/>
                      </a:lnTo>
                      <a:lnTo>
                        <a:pt x="89" y="102"/>
                      </a:lnTo>
                      <a:lnTo>
                        <a:pt x="89" y="102"/>
                      </a:lnTo>
                      <a:lnTo>
                        <a:pt x="95" y="102"/>
                      </a:lnTo>
                      <a:lnTo>
                        <a:pt x="98" y="98"/>
                      </a:lnTo>
                      <a:lnTo>
                        <a:pt x="100" y="94"/>
                      </a:lnTo>
                      <a:lnTo>
                        <a:pt x="102" y="89"/>
                      </a:lnTo>
                      <a:lnTo>
                        <a:pt x="102" y="89"/>
                      </a:lnTo>
                      <a:lnTo>
                        <a:pt x="100" y="69"/>
                      </a:lnTo>
                      <a:lnTo>
                        <a:pt x="95" y="51"/>
                      </a:lnTo>
                      <a:lnTo>
                        <a:pt x="86" y="36"/>
                      </a:lnTo>
                      <a:lnTo>
                        <a:pt x="75" y="24"/>
                      </a:lnTo>
                      <a:lnTo>
                        <a:pt x="60" y="13"/>
                      </a:lnTo>
                      <a:lnTo>
                        <a:pt x="46" y="6"/>
                      </a:lnTo>
                      <a:lnTo>
                        <a:pt x="29" y="2"/>
                      </a:lnTo>
                      <a:lnTo>
                        <a:pt x="13" y="0"/>
                      </a:lnTo>
                      <a:lnTo>
                        <a:pt x="13" y="0"/>
                      </a:lnTo>
                      <a:close/>
                    </a:path>
                  </a:pathLst>
                </a:custGeom>
                <a:grpFill/>
                <a:ln w="9525">
                  <a:noFill/>
                  <a:round/>
                  <a:headEnd/>
                  <a:tailEnd/>
                </a:ln>
              </p:spPr>
              <p:txBody>
                <a:bodyPr vert="horz" wrap="square" lIns="121920" tIns="60960" rIns="121920" bIns="60960" numCol="1" anchor="t" anchorCtr="0" compatLnSpc="1">
                  <a:prstTxWarp prst="textNoShape">
                    <a:avLst/>
                  </a:prstTxWarp>
                </a:bodyPr>
                <a:lstStyle/>
                <a:p>
                  <a:endParaRPr lang="en-US" sz="3200">
                    <a:solidFill>
                      <a:schemeClr val="tx1">
                        <a:lumMod val="85000"/>
                        <a:lumOff val="15000"/>
                      </a:schemeClr>
                    </a:solidFill>
                    <a:latin typeface="微软雅黑" panose="020B0503020204020204" pitchFamily="34" charset="-122"/>
                    <a:ea typeface="微软雅黑" panose="020B0503020204020204" pitchFamily="34" charset="-122"/>
                  </a:endParaRPr>
                </a:p>
              </p:txBody>
            </p:sp>
          </p:grpSp>
        </p:gr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8" fill="hold" nodeType="afterEffect">
                                  <p:stCondLst>
                                    <p:cond delay="0"/>
                                  </p:stCondLst>
                                  <p:childTnLst>
                                    <p:set>
                                      <p:cBhvr>
                                        <p:cTn id="6" dur="1" fill="hold">
                                          <p:stCondLst>
                                            <p:cond delay="0"/>
                                          </p:stCondLst>
                                        </p:cTn>
                                        <p:tgtEl>
                                          <p:spTgt spid="93"/>
                                        </p:tgtEl>
                                        <p:attrNameLst>
                                          <p:attrName>style.visibility</p:attrName>
                                        </p:attrNameLst>
                                      </p:cBhvr>
                                      <p:to>
                                        <p:strVal val="visible"/>
                                      </p:to>
                                    </p:set>
                                    <p:animEffect transition="in" filter="slide(fromLeft)">
                                      <p:cBhvr>
                                        <p:cTn id="7" dur="500"/>
                                        <p:tgtEl>
                                          <p:spTgt spid="93"/>
                                        </p:tgtEl>
                                      </p:cBhvr>
                                    </p:animEffect>
                                  </p:childTnLst>
                                </p:cTn>
                              </p:par>
                              <p:par>
                                <p:cTn id="8" presetID="12" presetClass="entr" presetSubtype="8" fill="hold" grpId="0" nodeType="withEffect">
                                  <p:stCondLst>
                                    <p:cond delay="0"/>
                                  </p:stCondLst>
                                  <p:childTnLst>
                                    <p:set>
                                      <p:cBhvr>
                                        <p:cTn id="9" dur="1" fill="hold">
                                          <p:stCondLst>
                                            <p:cond delay="0"/>
                                          </p:stCondLst>
                                        </p:cTn>
                                        <p:tgtEl>
                                          <p:spTgt spid="99"/>
                                        </p:tgtEl>
                                        <p:attrNameLst>
                                          <p:attrName>style.visibility</p:attrName>
                                        </p:attrNameLst>
                                      </p:cBhvr>
                                      <p:to>
                                        <p:strVal val="visible"/>
                                      </p:to>
                                    </p:set>
                                    <p:animEffect transition="in" filter="slide(fromLeft)">
                                      <p:cBhvr>
                                        <p:cTn id="10" dur="500"/>
                                        <p:tgtEl>
                                          <p:spTgt spid="99"/>
                                        </p:tgtEl>
                                      </p:cBhvr>
                                    </p:animEffect>
                                  </p:childTnLst>
                                </p:cTn>
                              </p:par>
                            </p:childTnLst>
                          </p:cTn>
                        </p:par>
                        <p:par>
                          <p:cTn id="11" fill="hold">
                            <p:stCondLst>
                              <p:cond delay="500"/>
                            </p:stCondLst>
                            <p:childTnLst>
                              <p:par>
                                <p:cTn id="12" presetID="12" presetClass="entr" presetSubtype="8" fill="hold" nodeType="afterEffect">
                                  <p:stCondLst>
                                    <p:cond delay="0"/>
                                  </p:stCondLst>
                                  <p:childTnLst>
                                    <p:set>
                                      <p:cBhvr>
                                        <p:cTn id="13" dur="1" fill="hold">
                                          <p:stCondLst>
                                            <p:cond delay="0"/>
                                          </p:stCondLst>
                                        </p:cTn>
                                        <p:tgtEl>
                                          <p:spTgt spid="92"/>
                                        </p:tgtEl>
                                        <p:attrNameLst>
                                          <p:attrName>style.visibility</p:attrName>
                                        </p:attrNameLst>
                                      </p:cBhvr>
                                      <p:to>
                                        <p:strVal val="visible"/>
                                      </p:to>
                                    </p:set>
                                    <p:animEffect transition="in" filter="slide(fromLeft)">
                                      <p:cBhvr>
                                        <p:cTn id="14" dur="500"/>
                                        <p:tgtEl>
                                          <p:spTgt spid="92"/>
                                        </p:tgtEl>
                                      </p:cBhvr>
                                    </p:animEffect>
                                  </p:childTnLst>
                                </p:cTn>
                              </p:par>
                            </p:childTnLst>
                          </p:cTn>
                        </p:par>
                        <p:par>
                          <p:cTn id="15" fill="hold">
                            <p:stCondLst>
                              <p:cond delay="1000"/>
                            </p:stCondLst>
                            <p:childTnLst>
                              <p:par>
                                <p:cTn id="16" presetID="12" presetClass="entr" presetSubtype="4" fill="hold" nodeType="afterEffect">
                                  <p:stCondLst>
                                    <p:cond delay="0"/>
                                  </p:stCondLst>
                                  <p:childTnLst>
                                    <p:set>
                                      <p:cBhvr>
                                        <p:cTn id="17" dur="1" fill="hold">
                                          <p:stCondLst>
                                            <p:cond delay="0"/>
                                          </p:stCondLst>
                                        </p:cTn>
                                        <p:tgtEl>
                                          <p:spTgt spid="101"/>
                                        </p:tgtEl>
                                        <p:attrNameLst>
                                          <p:attrName>style.visibility</p:attrName>
                                        </p:attrNameLst>
                                      </p:cBhvr>
                                      <p:to>
                                        <p:strVal val="visible"/>
                                      </p:to>
                                    </p:set>
                                    <p:animEffect transition="in" filter="slide(fromBottom)">
                                      <p:cBhvr>
                                        <p:cTn id="18" dur="500"/>
                                        <p:tgtEl>
                                          <p:spTgt spid="101"/>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119"/>
                                        </p:tgtEl>
                                        <p:attrNameLst>
                                          <p:attrName>style.visibility</p:attrName>
                                        </p:attrNameLst>
                                      </p:cBhvr>
                                      <p:to>
                                        <p:strVal val="visible"/>
                                      </p:to>
                                    </p:set>
                                    <p:animEffect transition="in" filter="slide(fromBottom)">
                                      <p:cBhvr>
                                        <p:cTn id="22" dur="500"/>
                                        <p:tgtEl>
                                          <p:spTgt spid="119"/>
                                        </p:tgtEl>
                                      </p:cBhvr>
                                    </p:animEffect>
                                  </p:childTnLst>
                                </p:cTn>
                              </p:par>
                            </p:childTnLst>
                          </p:cTn>
                        </p:par>
                        <p:par>
                          <p:cTn id="23" fill="hold">
                            <p:stCondLst>
                              <p:cond delay="2000"/>
                            </p:stCondLst>
                            <p:childTnLst>
                              <p:par>
                                <p:cTn id="24" presetID="12" presetClass="entr" presetSubtype="4" fill="hold" nodeType="afterEffect">
                                  <p:stCondLst>
                                    <p:cond delay="0"/>
                                  </p:stCondLst>
                                  <p:childTnLst>
                                    <p:set>
                                      <p:cBhvr>
                                        <p:cTn id="25" dur="1" fill="hold">
                                          <p:stCondLst>
                                            <p:cond delay="0"/>
                                          </p:stCondLst>
                                        </p:cTn>
                                        <p:tgtEl>
                                          <p:spTgt spid="110"/>
                                        </p:tgtEl>
                                        <p:attrNameLst>
                                          <p:attrName>style.visibility</p:attrName>
                                        </p:attrNameLst>
                                      </p:cBhvr>
                                      <p:to>
                                        <p:strVal val="visible"/>
                                      </p:to>
                                    </p:set>
                                    <p:animEffect transition="in" filter="slide(fromBottom)">
                                      <p:cBhvr>
                                        <p:cTn id="26" dur="500"/>
                                        <p:tgtEl>
                                          <p:spTgt spid="110"/>
                                        </p:tgtEl>
                                      </p:cBhvr>
                                    </p:animEffect>
                                  </p:childTnLst>
                                </p:cTn>
                              </p:par>
                            </p:childTnLst>
                          </p:cTn>
                        </p:par>
                        <p:par>
                          <p:cTn id="27" fill="hold">
                            <p:stCondLst>
                              <p:cond delay="2500"/>
                            </p:stCondLst>
                            <p:childTnLst>
                              <p:par>
                                <p:cTn id="28" presetID="12" presetClass="entr" presetSubtype="4" fill="hold" nodeType="afterEffect">
                                  <p:stCondLst>
                                    <p:cond delay="0"/>
                                  </p:stCondLst>
                                  <p:childTnLst>
                                    <p:set>
                                      <p:cBhvr>
                                        <p:cTn id="29" dur="1" fill="hold">
                                          <p:stCondLst>
                                            <p:cond delay="0"/>
                                          </p:stCondLst>
                                        </p:cTn>
                                        <p:tgtEl>
                                          <p:spTgt spid="128"/>
                                        </p:tgtEl>
                                        <p:attrNameLst>
                                          <p:attrName>style.visibility</p:attrName>
                                        </p:attrNameLst>
                                      </p:cBhvr>
                                      <p:to>
                                        <p:strVal val="visible"/>
                                      </p:to>
                                    </p:set>
                                    <p:animEffect transition="in" filter="slide(fromBottom)">
                                      <p:cBhvr>
                                        <p:cTn id="30" dur="500"/>
                                        <p:tgtEl>
                                          <p:spTgt spid="128"/>
                                        </p:tgtEl>
                                      </p:cBhvr>
                                    </p:animEffect>
                                  </p:childTnLst>
                                </p:cTn>
                              </p:par>
                            </p:childTnLst>
                          </p:cTn>
                        </p:par>
                        <p:par>
                          <p:cTn id="31" fill="hold">
                            <p:stCondLst>
                              <p:cond delay="3000"/>
                            </p:stCondLst>
                            <p:childTnLst>
                              <p:par>
                                <p:cTn id="32" presetID="12" presetClass="entr" presetSubtype="8" fill="hold" nodeType="afterEffect">
                                  <p:stCondLst>
                                    <p:cond delay="0"/>
                                  </p:stCondLst>
                                  <p:childTnLst>
                                    <p:set>
                                      <p:cBhvr>
                                        <p:cTn id="33" dur="1" fill="hold">
                                          <p:stCondLst>
                                            <p:cond delay="0"/>
                                          </p:stCondLst>
                                        </p:cTn>
                                        <p:tgtEl>
                                          <p:spTgt spid="96"/>
                                        </p:tgtEl>
                                        <p:attrNameLst>
                                          <p:attrName>style.visibility</p:attrName>
                                        </p:attrNameLst>
                                      </p:cBhvr>
                                      <p:to>
                                        <p:strVal val="visible"/>
                                      </p:to>
                                    </p:set>
                                    <p:animEffect transition="in" filter="slide(fromLeft)">
                                      <p:cBhvr>
                                        <p:cTn id="34" dur="500"/>
                                        <p:tgtEl>
                                          <p:spTgt spid="96"/>
                                        </p:tgtEl>
                                      </p:cBhvr>
                                    </p:animEffect>
                                  </p:childTnLst>
                                </p:cTn>
                              </p:par>
                              <p:par>
                                <p:cTn id="35" presetID="12" presetClass="entr" presetSubtype="8" fill="hold" grpId="0" nodeType="withEffect">
                                  <p:stCondLst>
                                    <p:cond delay="0"/>
                                  </p:stCondLst>
                                  <p:childTnLst>
                                    <p:set>
                                      <p:cBhvr>
                                        <p:cTn id="36" dur="1" fill="hold">
                                          <p:stCondLst>
                                            <p:cond delay="0"/>
                                          </p:stCondLst>
                                        </p:cTn>
                                        <p:tgtEl>
                                          <p:spTgt spid="100"/>
                                        </p:tgtEl>
                                        <p:attrNameLst>
                                          <p:attrName>style.visibility</p:attrName>
                                        </p:attrNameLst>
                                      </p:cBhvr>
                                      <p:to>
                                        <p:strVal val="visible"/>
                                      </p:to>
                                    </p:set>
                                    <p:animEffect transition="in" filter="slide(fromLeft)">
                                      <p:cBhvr>
                                        <p:cTn id="37" dur="500"/>
                                        <p:tgtEl>
                                          <p:spTgt spid="10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p:bldP spid="100"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C20F2A"/>
        </a:solidFill>
        <a:effectLst/>
      </p:bgPr>
    </p:bg>
    <p:spTree>
      <p:nvGrpSpPr>
        <p:cNvPr id="1" name=""/>
        <p:cNvGrpSpPr/>
        <p:nvPr/>
      </p:nvGrpSpPr>
      <p:grpSpPr>
        <a:xfrm>
          <a:off x="0" y="0"/>
          <a:ext cx="0" cy="0"/>
          <a:chOff x="0" y="0"/>
          <a:chExt cx="0" cy="0"/>
        </a:xfrm>
      </p:grpSpPr>
      <p:sp>
        <p:nvSpPr>
          <p:cNvPr id="7" name="泪滴形 6"/>
          <p:cNvSpPr/>
          <p:nvPr/>
        </p:nvSpPr>
        <p:spPr>
          <a:xfrm flipV="1">
            <a:off x="6060942" y="974731"/>
            <a:ext cx="2332820" cy="2332820"/>
          </a:xfrm>
          <a:prstGeom prst="teardrop">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文本框 1"/>
          <p:cNvSpPr txBox="1">
            <a:spLocks noChangeArrowheads="1"/>
          </p:cNvSpPr>
          <p:nvPr/>
        </p:nvSpPr>
        <p:spPr bwMode="auto">
          <a:xfrm>
            <a:off x="6531047" y="992656"/>
            <a:ext cx="1677988" cy="2646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600" b="1" dirty="0">
                <a:solidFill>
                  <a:srgbClr val="FFFFFF"/>
                </a:solidFill>
                <a:latin typeface="Agency FB" panose="020B0503020202020204" pitchFamily="34" charset="0"/>
              </a:rPr>
              <a:t>01</a:t>
            </a:r>
            <a:endParaRPr lang="zh-CN" altLang="en-US" sz="16600" b="1" dirty="0">
              <a:solidFill>
                <a:srgbClr val="FFFFFF"/>
              </a:solidFill>
              <a:latin typeface="Agency FB" panose="020B0503020202020204" pitchFamily="34" charset="0"/>
            </a:endParaRPr>
          </a:p>
        </p:txBody>
      </p:sp>
      <p:sp>
        <p:nvSpPr>
          <p:cNvPr id="5" name="文本框 56"/>
          <p:cNvSpPr txBox="1">
            <a:spLocks noChangeArrowheads="1"/>
          </p:cNvSpPr>
          <p:nvPr/>
        </p:nvSpPr>
        <p:spPr bwMode="auto">
          <a:xfrm>
            <a:off x="4343400" y="3177057"/>
            <a:ext cx="6362700" cy="923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5400" b="1">
                <a:solidFill>
                  <a:srgbClr val="C00000"/>
                </a:solidFill>
                <a:latin typeface="Agency FB" panose="020B0503020202020204" pitchFamily="34" charset="0"/>
              </a:rPr>
              <a:t>CLICK TO ADD YOUR TITLE</a:t>
            </a:r>
          </a:p>
        </p:txBody>
      </p:sp>
      <p:sp>
        <p:nvSpPr>
          <p:cNvPr id="6" name="文本框 56"/>
          <p:cNvSpPr txBox="1">
            <a:spLocks noChangeArrowheads="1"/>
          </p:cNvSpPr>
          <p:nvPr/>
        </p:nvSpPr>
        <p:spPr bwMode="auto">
          <a:xfrm>
            <a:off x="4391819" y="4113682"/>
            <a:ext cx="6265863" cy="831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1600">
                <a:solidFill>
                  <a:schemeClr val="tx1">
                    <a:lumMod val="75000"/>
                    <a:lumOff val="25000"/>
                  </a:schemeClr>
                </a:solidFill>
                <a:latin typeface="Agency FB" panose="020B0503020202020204" pitchFamily="34" charset="0"/>
              </a:rPr>
              <a:t>click to add subtitle click to add subtitle click to add subtitle click to add subtitle  click to add subtitle click to add subtitle click to add subtitle click to add subtitle  click to add subtitle click to add subtitle</a:t>
            </a:r>
            <a:endParaRPr lang="zh-CN" altLang="en-US" sz="1600">
              <a:solidFill>
                <a:schemeClr val="tx1">
                  <a:lumMod val="75000"/>
                  <a:lumOff val="25000"/>
                </a:schemeClr>
              </a:solidFill>
              <a:latin typeface="Agency FB" panose="020B0503020202020204" pitchFamily="34" charset="0"/>
            </a:endParaRPr>
          </a:p>
        </p:txBody>
      </p:sp>
    </p:spTree>
    <p:extLst>
      <p:ext uri="{BB962C8B-B14F-4D97-AF65-F5344CB8AC3E}">
        <p14:creationId xmlns:p14="http://schemas.microsoft.com/office/powerpoint/2010/main" val="2246634933"/>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Effect transition="in" filter="fade">
                                      <p:cBhvr>
                                        <p:cTn id="9" dur="500"/>
                                        <p:tgtEl>
                                          <p:spTgt spid="7"/>
                                        </p:tgtEl>
                                      </p:cBhvr>
                                    </p:animEffect>
                                  </p:childTnLst>
                                </p:cTn>
                              </p:par>
                            </p:childTnLst>
                          </p:cTn>
                        </p:par>
                        <p:par>
                          <p:cTn id="10" fill="hold">
                            <p:stCondLst>
                              <p:cond delay="500"/>
                            </p:stCondLst>
                            <p:childTnLst>
                              <p:par>
                                <p:cTn id="11" presetID="42" presetClass="entr" presetSubtype="0" fill="hold" grpId="0"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fade">
                                      <p:cBhvr>
                                        <p:cTn id="13" dur="1000"/>
                                        <p:tgtEl>
                                          <p:spTgt spid="2"/>
                                        </p:tgtEl>
                                      </p:cBhvr>
                                    </p:animEffect>
                                    <p:anim calcmode="lin" valueType="num">
                                      <p:cBhvr>
                                        <p:cTn id="14" dur="1000" fill="hold"/>
                                        <p:tgtEl>
                                          <p:spTgt spid="2"/>
                                        </p:tgtEl>
                                        <p:attrNameLst>
                                          <p:attrName>ppt_x</p:attrName>
                                        </p:attrNameLst>
                                      </p:cBhvr>
                                      <p:tavLst>
                                        <p:tav tm="0">
                                          <p:val>
                                            <p:strVal val="#ppt_x"/>
                                          </p:val>
                                        </p:tav>
                                        <p:tav tm="100000">
                                          <p:val>
                                            <p:strVal val="#ppt_x"/>
                                          </p:val>
                                        </p:tav>
                                      </p:tavLst>
                                    </p:anim>
                                    <p:anim calcmode="lin" valueType="num">
                                      <p:cBhvr>
                                        <p:cTn id="15" dur="1000" fill="hold"/>
                                        <p:tgtEl>
                                          <p:spTgt spid="2"/>
                                        </p:tgtEl>
                                        <p:attrNameLst>
                                          <p:attrName>ppt_y</p:attrName>
                                        </p:attrNameLst>
                                      </p:cBhvr>
                                      <p:tavLst>
                                        <p:tav tm="0">
                                          <p:val>
                                            <p:strVal val="#ppt_y+.1"/>
                                          </p:val>
                                        </p:tav>
                                        <p:tav tm="100000">
                                          <p:val>
                                            <p:strVal val="#ppt_y"/>
                                          </p:val>
                                        </p:tav>
                                      </p:tavLst>
                                    </p:anim>
                                  </p:childTnLst>
                                </p:cTn>
                              </p:par>
                            </p:childTnLst>
                          </p:cTn>
                        </p:par>
                        <p:par>
                          <p:cTn id="16" fill="hold">
                            <p:stCondLst>
                              <p:cond delay="1500"/>
                            </p:stCondLst>
                            <p:childTnLst>
                              <p:par>
                                <p:cTn id="17" presetID="2" presetClass="entr" presetSubtype="2" fill="hold" grpId="0" nodeType="afterEffect">
                                  <p:stCondLst>
                                    <p:cond delay="0"/>
                                  </p:stCondLst>
                                  <p:iterate type="lt">
                                    <p:tmPct val="10000"/>
                                  </p:iterate>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childTnLst>
                          </p:cTn>
                        </p:par>
                        <p:par>
                          <p:cTn id="21" fill="hold">
                            <p:stCondLst>
                              <p:cond delay="2900"/>
                            </p:stCondLst>
                            <p:childTnLst>
                              <p:par>
                                <p:cTn id="22" presetID="10" presetClass="entr" presetSubtype="0" fill="hold" grpId="0" nodeType="afterEffect">
                                  <p:stCondLst>
                                    <p:cond delay="0"/>
                                  </p:stCondLst>
                                  <p:childTnLst>
                                    <p:set>
                                      <p:cBhvr>
                                        <p:cTn id="23" dur="1" fill="hold">
                                          <p:stCondLst>
                                            <p:cond delay="0"/>
                                          </p:stCondLst>
                                        </p:cTn>
                                        <p:tgtEl>
                                          <p:spTgt spid="6"/>
                                        </p:tgtEl>
                                        <p:attrNameLst>
                                          <p:attrName>style.visibility</p:attrName>
                                        </p:attrNameLst>
                                      </p:cBhvr>
                                      <p:to>
                                        <p:strVal val="visible"/>
                                      </p:to>
                                    </p:set>
                                    <p:animEffect transition="in" filter="fade">
                                      <p:cBhvr>
                                        <p:cTn id="24"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 grpId="0"/>
      <p:bldP spid="5" grpId="0"/>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42" name="椭圆 41"/>
          <p:cNvSpPr/>
          <p:nvPr/>
        </p:nvSpPr>
        <p:spPr>
          <a:xfrm>
            <a:off x="2002994" y="1864689"/>
            <a:ext cx="2935017" cy="2935013"/>
          </a:xfrm>
          <a:prstGeom prst="ellipse">
            <a:avLst/>
          </a:prstGeom>
          <a:solidFill>
            <a:srgbClr val="C00000"/>
          </a:solidFill>
          <a:ln w="12700" cap="flat" cmpd="sng" algn="ctr">
            <a:noFill/>
            <a:prstDash val="solid"/>
            <a:miter lim="800000"/>
          </a:ln>
          <a:effectLst/>
        </p:spPr>
        <p:txBody>
          <a:bodyPr rtlCol="0" anchor="ctr"/>
          <a:lstStyle/>
          <a:p>
            <a:pPr algn="ctr">
              <a:defRPr/>
            </a:pPr>
            <a:endParaRPr lang="zh-CN" altLang="en-US" kern="0">
              <a:solidFill>
                <a:srgbClr val="FFFFFF"/>
              </a:solidFill>
              <a:cs typeface="+mn-ea"/>
              <a:sym typeface="+mn-lt"/>
            </a:endParaRPr>
          </a:p>
        </p:txBody>
      </p:sp>
      <p:sp>
        <p:nvSpPr>
          <p:cNvPr id="43" name="文本框 42"/>
          <p:cNvSpPr txBox="1"/>
          <p:nvPr/>
        </p:nvSpPr>
        <p:spPr bwMode="auto">
          <a:xfrm flipH="1">
            <a:off x="5447623" y="2253974"/>
            <a:ext cx="4947341" cy="572464"/>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a:buFont typeface="Wingdings" panose="05000000000000000000" pitchFamily="2" charset="2"/>
              <a:buChar char="l"/>
            </a:pPr>
            <a:r>
              <a:rPr lang="zh-CN" altLang="en-US" dirty="0">
                <a:solidFill>
                  <a:schemeClr val="tx1">
                    <a:lumMod val="75000"/>
                    <a:lumOff val="25000"/>
                  </a:schemeClr>
                </a:solidFill>
                <a:cs typeface="+mn-ea"/>
                <a:sym typeface="+mn-lt"/>
              </a:rPr>
              <a:t>为客户提供有效服务，是我们工作的方向和价值评价的标尺，成就客户就是成就我们自己。</a:t>
            </a:r>
            <a:endParaRPr lang="zh-CN" altLang="en-US" dirty="0">
              <a:solidFill>
                <a:schemeClr val="tx1">
                  <a:lumMod val="75000"/>
                  <a:lumOff val="25000"/>
                </a:schemeClr>
              </a:solidFill>
              <a:latin typeface="+mn-lt"/>
              <a:ea typeface="+mn-ea"/>
              <a:cs typeface="+mn-ea"/>
              <a:sym typeface="+mn-lt"/>
            </a:endParaRPr>
          </a:p>
        </p:txBody>
      </p:sp>
      <p:sp>
        <p:nvSpPr>
          <p:cNvPr id="44" name="文本框 43"/>
          <p:cNvSpPr txBox="1"/>
          <p:nvPr/>
        </p:nvSpPr>
        <p:spPr bwMode="auto">
          <a:xfrm flipH="1">
            <a:off x="5447623" y="2876974"/>
            <a:ext cx="4947341" cy="572464"/>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a:buFont typeface="Wingdings" panose="05000000000000000000" pitchFamily="2" charset="2"/>
              <a:buChar char="l"/>
            </a:pPr>
            <a:r>
              <a:rPr lang="zh-CN" altLang="en-US" dirty="0">
                <a:solidFill>
                  <a:schemeClr val="tx1">
                    <a:lumMod val="75000"/>
                    <a:lumOff val="25000"/>
                  </a:schemeClr>
                </a:solidFill>
                <a:cs typeface="+mn-ea"/>
                <a:sym typeface="+mn-lt"/>
              </a:rPr>
              <a:t>为客户提供有效服务，是我们工作的方向和价值评价的标尺，成就客户就是成就我们自己。</a:t>
            </a:r>
            <a:endParaRPr lang="zh-CN" altLang="en-US" dirty="0">
              <a:solidFill>
                <a:schemeClr val="tx1">
                  <a:lumMod val="75000"/>
                  <a:lumOff val="25000"/>
                </a:schemeClr>
              </a:solidFill>
              <a:latin typeface="+mn-lt"/>
              <a:ea typeface="+mn-ea"/>
              <a:cs typeface="+mn-ea"/>
              <a:sym typeface="+mn-lt"/>
            </a:endParaRPr>
          </a:p>
        </p:txBody>
      </p:sp>
      <p:sp>
        <p:nvSpPr>
          <p:cNvPr id="45" name="文本框 44"/>
          <p:cNvSpPr txBox="1"/>
          <p:nvPr/>
        </p:nvSpPr>
        <p:spPr bwMode="auto">
          <a:xfrm flipH="1">
            <a:off x="5447623" y="3499974"/>
            <a:ext cx="4947341" cy="558614"/>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a:buFont typeface="Wingdings" panose="05000000000000000000" pitchFamily="2" charset="2"/>
              <a:buChar char="l"/>
            </a:pPr>
            <a:r>
              <a:rPr lang="zh-CN" altLang="en-US" dirty="0">
                <a:solidFill>
                  <a:schemeClr val="tx1">
                    <a:lumMod val="75000"/>
                    <a:lumOff val="25000"/>
                  </a:schemeClr>
                </a:solidFill>
                <a:cs typeface="+mn-ea"/>
                <a:sym typeface="+mn-lt"/>
              </a:rPr>
              <a:t>为客户提供有效服务，是我们工作的方向和价值评价的标尺，成就客户就是成就我们自己。</a:t>
            </a:r>
            <a:endParaRPr lang="zh-CN" altLang="en-US" dirty="0">
              <a:solidFill>
                <a:schemeClr val="tx1">
                  <a:lumMod val="75000"/>
                  <a:lumOff val="25000"/>
                </a:schemeClr>
              </a:solidFill>
              <a:latin typeface="+mn-lt"/>
              <a:ea typeface="+mn-ea"/>
              <a:cs typeface="+mn-ea"/>
              <a:sym typeface="+mn-lt"/>
            </a:endParaRPr>
          </a:p>
        </p:txBody>
      </p:sp>
      <p:sp>
        <p:nvSpPr>
          <p:cNvPr id="83" name="文本框 82"/>
          <p:cNvSpPr txBox="1"/>
          <p:nvPr/>
        </p:nvSpPr>
        <p:spPr bwMode="auto">
          <a:xfrm flipH="1">
            <a:off x="5447623" y="4122974"/>
            <a:ext cx="4947341" cy="558614"/>
          </a:xfrm>
          <a:prstGeom prst="rect">
            <a:avLst/>
          </a:prstGeom>
          <a:noFill/>
        </p:spPr>
        <p:txBody>
          <a:bodyPr wrap="square">
            <a:spAutoFit/>
          </a:bodyPr>
          <a:lstStyle>
            <a:defPPr>
              <a:defRPr lang="zh-CN"/>
            </a:defPPr>
            <a:lvl1pPr>
              <a:lnSpc>
                <a:spcPct val="130000"/>
              </a:lnSpc>
              <a:defRPr sz="1200">
                <a:solidFill>
                  <a:schemeClr val="bg1">
                    <a:lumMod val="50000"/>
                  </a:schemeClr>
                </a:solidFill>
                <a:latin typeface="方正正纤黑简体" panose="02000000000000000000" pitchFamily="2" charset="-122"/>
                <a:ea typeface="方正正纤黑简体" panose="02000000000000000000" pitchFamily="2" charset="-122"/>
              </a:defRPr>
            </a:lvl1pPr>
          </a:lstStyle>
          <a:p>
            <a:pPr marL="285750" indent="-285750">
              <a:buFont typeface="Wingdings" panose="05000000000000000000" pitchFamily="2" charset="2"/>
              <a:buChar char="l"/>
            </a:pPr>
            <a:r>
              <a:rPr lang="zh-CN" altLang="en-US" dirty="0">
                <a:solidFill>
                  <a:schemeClr val="tx1">
                    <a:lumMod val="75000"/>
                    <a:lumOff val="25000"/>
                  </a:schemeClr>
                </a:solidFill>
                <a:cs typeface="+mn-ea"/>
                <a:sym typeface="+mn-lt"/>
              </a:rPr>
              <a:t>为客户提供有效服务，是我们工作的方向和价值评价的标尺，成就客户就是成就我们自己。</a:t>
            </a:r>
            <a:endParaRPr lang="zh-CN" altLang="en-US" dirty="0">
              <a:solidFill>
                <a:schemeClr val="tx1">
                  <a:lumMod val="75000"/>
                  <a:lumOff val="25000"/>
                </a:schemeClr>
              </a:solidFill>
              <a:latin typeface="+mn-lt"/>
              <a:ea typeface="+mn-ea"/>
              <a:cs typeface="+mn-ea"/>
              <a:sym typeface="+mn-lt"/>
            </a:endParaRPr>
          </a:p>
        </p:txBody>
      </p:sp>
      <p:grpSp>
        <p:nvGrpSpPr>
          <p:cNvPr id="84" name="组合 83"/>
          <p:cNvGrpSpPr/>
          <p:nvPr/>
        </p:nvGrpSpPr>
        <p:grpSpPr>
          <a:xfrm>
            <a:off x="1832185" y="5326743"/>
            <a:ext cx="8527630" cy="621529"/>
            <a:chOff x="1702990" y="5445125"/>
            <a:chExt cx="8786022" cy="621529"/>
          </a:xfrm>
        </p:grpSpPr>
        <p:cxnSp>
          <p:nvCxnSpPr>
            <p:cNvPr id="85" name="直接连接符 84"/>
            <p:cNvCxnSpPr/>
            <p:nvPr/>
          </p:nvCxnSpPr>
          <p:spPr>
            <a:xfrm>
              <a:off x="1839176" y="5445125"/>
              <a:ext cx="8513649" cy="0"/>
            </a:xfrm>
            <a:prstGeom prst="line">
              <a:avLst/>
            </a:prstGeom>
            <a:ln w="12700">
              <a:solidFill>
                <a:schemeClr val="tx1">
                  <a:lumMod val="65000"/>
                  <a:lumOff val="35000"/>
                </a:schemeClr>
              </a:solidFill>
              <a:prstDash val="solid"/>
              <a:headEnd type="diamond"/>
              <a:tailEnd type="diamond"/>
            </a:ln>
          </p:spPr>
          <p:style>
            <a:lnRef idx="1">
              <a:schemeClr val="accent1"/>
            </a:lnRef>
            <a:fillRef idx="0">
              <a:schemeClr val="accent1"/>
            </a:fillRef>
            <a:effectRef idx="0">
              <a:schemeClr val="accent1"/>
            </a:effectRef>
            <a:fontRef idx="minor">
              <a:schemeClr val="tx1"/>
            </a:fontRef>
          </p:style>
        </p:cxnSp>
        <p:sp>
          <p:nvSpPr>
            <p:cNvPr id="86" name="文本框 85"/>
            <p:cNvSpPr txBox="1"/>
            <p:nvPr/>
          </p:nvSpPr>
          <p:spPr>
            <a:xfrm>
              <a:off x="1702990" y="5531123"/>
              <a:ext cx="8786022" cy="535531"/>
            </a:xfrm>
            <a:prstGeom prst="rect">
              <a:avLst/>
            </a:prstGeom>
            <a:noFill/>
          </p:spPr>
          <p:txBody>
            <a:bodyPr wrap="square" rtlCol="0">
              <a:spAutoFit/>
            </a:bodyPr>
            <a:lstStyle>
              <a:defPPr>
                <a:defRPr lang="zh-CN"/>
              </a:defPPr>
              <a:lvl1pPr algn="ctr">
                <a:lnSpc>
                  <a:spcPct val="120000"/>
                </a:lnSpc>
                <a:defRPr sz="1400" spc="100">
                  <a:solidFill>
                    <a:prstClr val="black">
                      <a:lumMod val="50000"/>
                      <a:lumOff val="50000"/>
                    </a:prstClr>
                  </a:solidFill>
                  <a:latin typeface="方正正纤黑简体" panose="02000000000000000000" pitchFamily="2" charset="-122"/>
                  <a:ea typeface="方正正纤黑简体" panose="02000000000000000000" pitchFamily="2" charset="-122"/>
                </a:defRPr>
              </a:lvl1pPr>
            </a:lstStyle>
            <a:p>
              <a:r>
                <a:rPr lang="zh-CN" altLang="en-US" sz="1200" dirty="0">
                  <a:solidFill>
                    <a:schemeClr val="tx1">
                      <a:lumMod val="75000"/>
                      <a:lumOff val="25000"/>
                    </a:schemeClr>
                  </a:solidFill>
                  <a:cs typeface="+mn-ea"/>
                  <a:sym typeface="+mn-lt"/>
                </a:rPr>
                <a:t>为客户提供有效服务，是我们工作的方向和价值评价的标尺，成就客户就是成就我们自己。为客户提供有效服务，是我们工作的方向和价值评价的标尺，成就客户就是成就我们自己。</a:t>
              </a:r>
              <a:endParaRPr lang="zh-CN" altLang="en-US" sz="1200" dirty="0">
                <a:solidFill>
                  <a:schemeClr val="tx1">
                    <a:lumMod val="75000"/>
                    <a:lumOff val="25000"/>
                  </a:schemeClr>
                </a:solidFill>
                <a:latin typeface="+mn-lt"/>
                <a:ea typeface="+mn-ea"/>
                <a:cs typeface="+mn-ea"/>
                <a:sym typeface="+mn-lt"/>
              </a:endParaRPr>
            </a:p>
          </p:txBody>
        </p:sp>
      </p:grpSp>
      <p:grpSp>
        <p:nvGrpSpPr>
          <p:cNvPr id="87" name="Group 4"/>
          <p:cNvGrpSpPr>
            <a:grpSpLocks noChangeAspect="1"/>
          </p:cNvGrpSpPr>
          <p:nvPr/>
        </p:nvGrpSpPr>
        <p:grpSpPr bwMode="auto">
          <a:xfrm>
            <a:off x="3001299" y="2479029"/>
            <a:ext cx="1014598" cy="1140440"/>
            <a:chOff x="2204" y="1895"/>
            <a:chExt cx="258" cy="290"/>
          </a:xfrm>
        </p:grpSpPr>
        <p:sp>
          <p:nvSpPr>
            <p:cNvPr id="88" name="Freeform 5"/>
            <p:cNvSpPr>
              <a:spLocks/>
            </p:cNvSpPr>
            <p:nvPr/>
          </p:nvSpPr>
          <p:spPr bwMode="auto">
            <a:xfrm>
              <a:off x="2204" y="1963"/>
              <a:ext cx="233" cy="222"/>
            </a:xfrm>
            <a:custGeom>
              <a:avLst/>
              <a:gdLst>
                <a:gd name="T0" fmla="*/ 30 w 96"/>
                <a:gd name="T1" fmla="*/ 0 h 92"/>
                <a:gd name="T2" fmla="*/ 0 w 96"/>
                <a:gd name="T3" fmla="*/ 44 h 92"/>
                <a:gd name="T4" fmla="*/ 48 w 96"/>
                <a:gd name="T5" fmla="*/ 92 h 92"/>
                <a:gd name="T6" fmla="*/ 96 w 96"/>
                <a:gd name="T7" fmla="*/ 48 h 92"/>
              </a:gdLst>
              <a:ahLst/>
              <a:cxnLst>
                <a:cxn ang="0">
                  <a:pos x="T0" y="T1"/>
                </a:cxn>
                <a:cxn ang="0">
                  <a:pos x="T2" y="T3"/>
                </a:cxn>
                <a:cxn ang="0">
                  <a:pos x="T4" y="T5"/>
                </a:cxn>
                <a:cxn ang="0">
                  <a:pos x="T6" y="T7"/>
                </a:cxn>
              </a:cxnLst>
              <a:rect l="0" t="0" r="r" b="b"/>
              <a:pathLst>
                <a:path w="96" h="92">
                  <a:moveTo>
                    <a:pt x="30" y="0"/>
                  </a:moveTo>
                  <a:cubicBezTo>
                    <a:pt x="12" y="7"/>
                    <a:pt x="0" y="24"/>
                    <a:pt x="0" y="44"/>
                  </a:cubicBezTo>
                  <a:cubicBezTo>
                    <a:pt x="0" y="71"/>
                    <a:pt x="21" y="92"/>
                    <a:pt x="48" y="92"/>
                  </a:cubicBezTo>
                  <a:cubicBezTo>
                    <a:pt x="73" y="92"/>
                    <a:pt x="94" y="73"/>
                    <a:pt x="96" y="48"/>
                  </a:cubicBez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89" name="Freeform 6"/>
            <p:cNvSpPr>
              <a:spLocks/>
            </p:cNvSpPr>
            <p:nvPr/>
          </p:nvSpPr>
          <p:spPr bwMode="auto">
            <a:xfrm>
              <a:off x="2364" y="1963"/>
              <a:ext cx="73" cy="97"/>
            </a:xfrm>
            <a:custGeom>
              <a:avLst/>
              <a:gdLst>
                <a:gd name="T0" fmla="*/ 0 w 30"/>
                <a:gd name="T1" fmla="*/ 0 h 40"/>
                <a:gd name="T2" fmla="*/ 30 w 30"/>
                <a:gd name="T3" fmla="*/ 40 h 40"/>
              </a:gdLst>
              <a:ahLst/>
              <a:cxnLst>
                <a:cxn ang="0">
                  <a:pos x="T0" y="T1"/>
                </a:cxn>
                <a:cxn ang="0">
                  <a:pos x="T2" y="T3"/>
                </a:cxn>
              </a:cxnLst>
              <a:rect l="0" t="0" r="r" b="b"/>
              <a:pathLst>
                <a:path w="30" h="40">
                  <a:moveTo>
                    <a:pt x="0" y="0"/>
                  </a:moveTo>
                  <a:cubicBezTo>
                    <a:pt x="17" y="6"/>
                    <a:pt x="28" y="22"/>
                    <a:pt x="30" y="40"/>
                  </a:cubicBez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0" name="Freeform 7"/>
            <p:cNvSpPr>
              <a:spLocks/>
            </p:cNvSpPr>
            <p:nvPr/>
          </p:nvSpPr>
          <p:spPr bwMode="auto">
            <a:xfrm>
              <a:off x="2272" y="1895"/>
              <a:ext cx="97" cy="78"/>
            </a:xfrm>
            <a:custGeom>
              <a:avLst/>
              <a:gdLst>
                <a:gd name="T0" fmla="*/ 29 w 97"/>
                <a:gd name="T1" fmla="*/ 78 h 78"/>
                <a:gd name="T2" fmla="*/ 29 w 97"/>
                <a:gd name="T3" fmla="*/ 39 h 78"/>
                <a:gd name="T4" fmla="*/ 0 w 97"/>
                <a:gd name="T5" fmla="*/ 39 h 78"/>
                <a:gd name="T6" fmla="*/ 0 w 97"/>
                <a:gd name="T7" fmla="*/ 0 h 78"/>
                <a:gd name="T8" fmla="*/ 97 w 97"/>
                <a:gd name="T9" fmla="*/ 0 h 78"/>
                <a:gd name="T10" fmla="*/ 97 w 97"/>
                <a:gd name="T11" fmla="*/ 39 h 78"/>
                <a:gd name="T12" fmla="*/ 68 w 97"/>
                <a:gd name="T13" fmla="*/ 39 h 78"/>
                <a:gd name="T14" fmla="*/ 68 w 97"/>
                <a:gd name="T15" fmla="*/ 78 h 7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7" h="78">
                  <a:moveTo>
                    <a:pt x="29" y="78"/>
                  </a:moveTo>
                  <a:lnTo>
                    <a:pt x="29" y="39"/>
                  </a:lnTo>
                  <a:lnTo>
                    <a:pt x="0" y="39"/>
                  </a:lnTo>
                  <a:lnTo>
                    <a:pt x="0" y="0"/>
                  </a:lnTo>
                  <a:lnTo>
                    <a:pt x="97" y="0"/>
                  </a:lnTo>
                  <a:lnTo>
                    <a:pt x="97" y="39"/>
                  </a:lnTo>
                  <a:lnTo>
                    <a:pt x="68" y="39"/>
                  </a:lnTo>
                  <a:lnTo>
                    <a:pt x="68" y="78"/>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1" name="Line 8"/>
            <p:cNvSpPr>
              <a:spLocks noChangeShapeType="1"/>
            </p:cNvSpPr>
            <p:nvPr/>
          </p:nvSpPr>
          <p:spPr bwMode="auto">
            <a:xfrm flipV="1">
              <a:off x="2418" y="1934"/>
              <a:ext cx="29" cy="29"/>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2" name="Line 9"/>
            <p:cNvSpPr>
              <a:spLocks noChangeShapeType="1"/>
            </p:cNvSpPr>
            <p:nvPr/>
          </p:nvSpPr>
          <p:spPr bwMode="auto">
            <a:xfrm flipH="1" flipV="1">
              <a:off x="2432" y="1919"/>
              <a:ext cx="30" cy="29"/>
            </a:xfrm>
            <a:prstGeom prst="line">
              <a:avLst/>
            </a:prstGeom>
            <a:noFill/>
            <a:ln w="28575" cap="flat">
              <a:solidFill>
                <a:schemeClr val="bg1"/>
              </a:solidFill>
              <a:prstDash val="solid"/>
              <a:miter lim="800000"/>
              <a:headEnd/>
              <a:tailE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sp>
          <p:nvSpPr>
            <p:cNvPr id="93" name="Freeform 10"/>
            <p:cNvSpPr>
              <a:spLocks/>
            </p:cNvSpPr>
            <p:nvPr/>
          </p:nvSpPr>
          <p:spPr bwMode="auto">
            <a:xfrm>
              <a:off x="2320" y="1992"/>
              <a:ext cx="78" cy="77"/>
            </a:xfrm>
            <a:custGeom>
              <a:avLst/>
              <a:gdLst>
                <a:gd name="T0" fmla="*/ 0 w 78"/>
                <a:gd name="T1" fmla="*/ 0 h 77"/>
                <a:gd name="T2" fmla="*/ 0 w 78"/>
                <a:gd name="T3" fmla="*/ 77 h 77"/>
                <a:gd name="T4" fmla="*/ 78 w 78"/>
                <a:gd name="T5" fmla="*/ 77 h 77"/>
              </a:gdLst>
              <a:ahLst/>
              <a:cxnLst>
                <a:cxn ang="0">
                  <a:pos x="T0" y="T1"/>
                </a:cxn>
                <a:cxn ang="0">
                  <a:pos x="T2" y="T3"/>
                </a:cxn>
                <a:cxn ang="0">
                  <a:pos x="T4" y="T5"/>
                </a:cxn>
              </a:cxnLst>
              <a:rect l="0" t="0" r="r" b="b"/>
              <a:pathLst>
                <a:path w="78" h="77">
                  <a:moveTo>
                    <a:pt x="0" y="0"/>
                  </a:moveTo>
                  <a:lnTo>
                    <a:pt x="0" y="77"/>
                  </a:lnTo>
                  <a:lnTo>
                    <a:pt x="78" y="77"/>
                  </a:lnTo>
                </a:path>
              </a:pathLst>
            </a:custGeom>
            <a:noFill/>
            <a:ln w="28575" cap="flat">
              <a:solidFill>
                <a:schemeClr val="bg1"/>
              </a:solidFill>
              <a:prstDash val="solid"/>
              <a:miter lim="800000"/>
              <a:headEnd/>
              <a:tailE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cs typeface="+mn-ea"/>
                <a:sym typeface="+mn-lt"/>
              </a:endParaRPr>
            </a:p>
          </p:txBody>
        </p:sp>
      </p:grpSp>
      <p:sp>
        <p:nvSpPr>
          <p:cNvPr id="94" name="文本框 93"/>
          <p:cNvSpPr txBox="1"/>
          <p:nvPr/>
        </p:nvSpPr>
        <p:spPr>
          <a:xfrm>
            <a:off x="2571472" y="3768233"/>
            <a:ext cx="1772004" cy="307777"/>
          </a:xfrm>
          <a:prstGeom prst="rect">
            <a:avLst/>
          </a:prstGeom>
          <a:noFill/>
        </p:spPr>
        <p:txBody>
          <a:bodyPr wrap="square" rtlCol="0">
            <a:spAutoFit/>
          </a:bodyPr>
          <a:lstStyle/>
          <a:p>
            <a:pPr algn="dist"/>
            <a:r>
              <a:rPr lang="en-US" altLang="zh-CN" sz="1400" dirty="0">
                <a:solidFill>
                  <a:schemeClr val="bg1"/>
                </a:solidFill>
                <a:cs typeface="+mn-ea"/>
                <a:sym typeface="+mn-lt"/>
              </a:rPr>
              <a:t>Add the title here</a:t>
            </a:r>
          </a:p>
        </p:txBody>
      </p:sp>
    </p:spTree>
    <p:extLst>
      <p:ext uri="{BB962C8B-B14F-4D97-AF65-F5344CB8AC3E}">
        <p14:creationId xmlns:p14="http://schemas.microsoft.com/office/powerpoint/2010/main" val="154206057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500" fill="hold"/>
                                        <p:tgtEl>
                                          <p:spTgt spid="42"/>
                                        </p:tgtEl>
                                        <p:attrNameLst>
                                          <p:attrName>ppt_w</p:attrName>
                                        </p:attrNameLst>
                                      </p:cBhvr>
                                      <p:tavLst>
                                        <p:tav tm="0">
                                          <p:val>
                                            <p:fltVal val="0"/>
                                          </p:val>
                                        </p:tav>
                                        <p:tav tm="100000">
                                          <p:val>
                                            <p:strVal val="#ppt_w"/>
                                          </p:val>
                                        </p:tav>
                                      </p:tavLst>
                                    </p:anim>
                                    <p:anim calcmode="lin" valueType="num">
                                      <p:cBhvr>
                                        <p:cTn id="8" dur="500" fill="hold"/>
                                        <p:tgtEl>
                                          <p:spTgt spid="42"/>
                                        </p:tgtEl>
                                        <p:attrNameLst>
                                          <p:attrName>ppt_h</p:attrName>
                                        </p:attrNameLst>
                                      </p:cBhvr>
                                      <p:tavLst>
                                        <p:tav tm="0">
                                          <p:val>
                                            <p:fltVal val="0"/>
                                          </p:val>
                                        </p:tav>
                                        <p:tav tm="100000">
                                          <p:val>
                                            <p:strVal val="#ppt_h"/>
                                          </p:val>
                                        </p:tav>
                                      </p:tavLst>
                                    </p:anim>
                                    <p:animEffect transition="in" filter="fade">
                                      <p:cBhvr>
                                        <p:cTn id="9" dur="500"/>
                                        <p:tgtEl>
                                          <p:spTgt spid="42"/>
                                        </p:tgtEl>
                                      </p:cBhvr>
                                    </p:animEffect>
                                  </p:childTnLst>
                                </p:cTn>
                              </p:par>
                            </p:childTnLst>
                          </p:cTn>
                        </p:par>
                        <p:par>
                          <p:cTn id="10" fill="hold">
                            <p:stCondLst>
                              <p:cond delay="500"/>
                            </p:stCondLst>
                            <p:childTnLst>
                              <p:par>
                                <p:cTn id="11" presetID="45" presetClass="entr" presetSubtype="0" fill="hold" nodeType="afterEffect">
                                  <p:stCondLst>
                                    <p:cond delay="0"/>
                                  </p:stCondLst>
                                  <p:childTnLst>
                                    <p:set>
                                      <p:cBhvr>
                                        <p:cTn id="12" dur="1" fill="hold">
                                          <p:stCondLst>
                                            <p:cond delay="0"/>
                                          </p:stCondLst>
                                        </p:cTn>
                                        <p:tgtEl>
                                          <p:spTgt spid="87"/>
                                        </p:tgtEl>
                                        <p:attrNameLst>
                                          <p:attrName>style.visibility</p:attrName>
                                        </p:attrNameLst>
                                      </p:cBhvr>
                                      <p:to>
                                        <p:strVal val="visible"/>
                                      </p:to>
                                    </p:set>
                                    <p:animEffect transition="in" filter="fade">
                                      <p:cBhvr>
                                        <p:cTn id="13" dur="500"/>
                                        <p:tgtEl>
                                          <p:spTgt spid="87"/>
                                        </p:tgtEl>
                                      </p:cBhvr>
                                    </p:animEffect>
                                    <p:anim calcmode="lin" valueType="num">
                                      <p:cBhvr>
                                        <p:cTn id="14" dur="500" fill="hold"/>
                                        <p:tgtEl>
                                          <p:spTgt spid="87"/>
                                        </p:tgtEl>
                                        <p:attrNameLst>
                                          <p:attrName>ppt_w</p:attrName>
                                        </p:attrNameLst>
                                      </p:cBhvr>
                                      <p:tavLst>
                                        <p:tav tm="0" fmla="#ppt_w*sin(2.5*pi*$)">
                                          <p:val>
                                            <p:fltVal val="0"/>
                                          </p:val>
                                        </p:tav>
                                        <p:tav tm="100000">
                                          <p:val>
                                            <p:fltVal val="1"/>
                                          </p:val>
                                        </p:tav>
                                      </p:tavLst>
                                    </p:anim>
                                    <p:anim calcmode="lin" valueType="num">
                                      <p:cBhvr>
                                        <p:cTn id="15" dur="500" fill="hold"/>
                                        <p:tgtEl>
                                          <p:spTgt spid="87"/>
                                        </p:tgtEl>
                                        <p:attrNameLst>
                                          <p:attrName>ppt_h</p:attrName>
                                        </p:attrNameLst>
                                      </p:cBhvr>
                                      <p:tavLst>
                                        <p:tav tm="0">
                                          <p:val>
                                            <p:strVal val="#ppt_h"/>
                                          </p:val>
                                        </p:tav>
                                        <p:tav tm="100000">
                                          <p:val>
                                            <p:strVal val="#ppt_h"/>
                                          </p:val>
                                        </p:tav>
                                      </p:tavLst>
                                    </p:anim>
                                  </p:childTnLst>
                                </p:cTn>
                              </p:par>
                              <p:par>
                                <p:cTn id="16" presetID="53" presetClass="entr" presetSubtype="16" fill="hold" grpId="0" nodeType="withEffect">
                                  <p:stCondLst>
                                    <p:cond delay="0"/>
                                  </p:stCondLst>
                                  <p:iterate type="lt">
                                    <p:tmPct val="5000"/>
                                  </p:iterate>
                                  <p:childTnLst>
                                    <p:set>
                                      <p:cBhvr>
                                        <p:cTn id="17" dur="1" fill="hold">
                                          <p:stCondLst>
                                            <p:cond delay="0"/>
                                          </p:stCondLst>
                                        </p:cTn>
                                        <p:tgtEl>
                                          <p:spTgt spid="94"/>
                                        </p:tgtEl>
                                        <p:attrNameLst>
                                          <p:attrName>style.visibility</p:attrName>
                                        </p:attrNameLst>
                                      </p:cBhvr>
                                      <p:to>
                                        <p:strVal val="visible"/>
                                      </p:to>
                                    </p:set>
                                    <p:anim calcmode="lin" valueType="num">
                                      <p:cBhvr>
                                        <p:cTn id="18" dur="500" fill="hold"/>
                                        <p:tgtEl>
                                          <p:spTgt spid="94"/>
                                        </p:tgtEl>
                                        <p:attrNameLst>
                                          <p:attrName>ppt_w</p:attrName>
                                        </p:attrNameLst>
                                      </p:cBhvr>
                                      <p:tavLst>
                                        <p:tav tm="0">
                                          <p:val>
                                            <p:fltVal val="0"/>
                                          </p:val>
                                        </p:tav>
                                        <p:tav tm="100000">
                                          <p:val>
                                            <p:strVal val="#ppt_w"/>
                                          </p:val>
                                        </p:tav>
                                      </p:tavLst>
                                    </p:anim>
                                    <p:anim calcmode="lin" valueType="num">
                                      <p:cBhvr>
                                        <p:cTn id="19" dur="500" fill="hold"/>
                                        <p:tgtEl>
                                          <p:spTgt spid="94"/>
                                        </p:tgtEl>
                                        <p:attrNameLst>
                                          <p:attrName>ppt_h</p:attrName>
                                        </p:attrNameLst>
                                      </p:cBhvr>
                                      <p:tavLst>
                                        <p:tav tm="0">
                                          <p:val>
                                            <p:fltVal val="0"/>
                                          </p:val>
                                        </p:tav>
                                        <p:tav tm="100000">
                                          <p:val>
                                            <p:strVal val="#ppt_h"/>
                                          </p:val>
                                        </p:tav>
                                      </p:tavLst>
                                    </p:anim>
                                    <p:animEffect transition="in" filter="fade">
                                      <p:cBhvr>
                                        <p:cTn id="20" dur="500"/>
                                        <p:tgtEl>
                                          <p:spTgt spid="94"/>
                                        </p:tgtEl>
                                      </p:cBhvr>
                                    </p:animEffect>
                                  </p:childTnLst>
                                </p:cTn>
                              </p:par>
                            </p:childTnLst>
                          </p:cTn>
                        </p:par>
                        <p:par>
                          <p:cTn id="21" fill="hold">
                            <p:stCondLst>
                              <p:cond delay="1350"/>
                            </p:stCondLst>
                            <p:childTnLst>
                              <p:par>
                                <p:cTn id="22" presetID="53" presetClass="entr" presetSubtype="16" fill="hold" grpId="0" nodeType="afterEffect">
                                  <p:stCondLst>
                                    <p:cond delay="0"/>
                                  </p:stCondLst>
                                  <p:iterate type="lt">
                                    <p:tmPct val="5000"/>
                                  </p:iterate>
                                  <p:childTnLst>
                                    <p:set>
                                      <p:cBhvr>
                                        <p:cTn id="23" dur="1" fill="hold">
                                          <p:stCondLst>
                                            <p:cond delay="0"/>
                                          </p:stCondLst>
                                        </p:cTn>
                                        <p:tgtEl>
                                          <p:spTgt spid="43"/>
                                        </p:tgtEl>
                                        <p:attrNameLst>
                                          <p:attrName>style.visibility</p:attrName>
                                        </p:attrNameLst>
                                      </p:cBhvr>
                                      <p:to>
                                        <p:strVal val="visible"/>
                                      </p:to>
                                    </p:set>
                                    <p:anim calcmode="lin" valueType="num">
                                      <p:cBhvr>
                                        <p:cTn id="24" dur="500" fill="hold"/>
                                        <p:tgtEl>
                                          <p:spTgt spid="43"/>
                                        </p:tgtEl>
                                        <p:attrNameLst>
                                          <p:attrName>ppt_w</p:attrName>
                                        </p:attrNameLst>
                                      </p:cBhvr>
                                      <p:tavLst>
                                        <p:tav tm="0">
                                          <p:val>
                                            <p:fltVal val="0"/>
                                          </p:val>
                                        </p:tav>
                                        <p:tav tm="100000">
                                          <p:val>
                                            <p:strVal val="#ppt_w"/>
                                          </p:val>
                                        </p:tav>
                                      </p:tavLst>
                                    </p:anim>
                                    <p:anim calcmode="lin" valueType="num">
                                      <p:cBhvr>
                                        <p:cTn id="25" dur="500" fill="hold"/>
                                        <p:tgtEl>
                                          <p:spTgt spid="43"/>
                                        </p:tgtEl>
                                        <p:attrNameLst>
                                          <p:attrName>ppt_h</p:attrName>
                                        </p:attrNameLst>
                                      </p:cBhvr>
                                      <p:tavLst>
                                        <p:tav tm="0">
                                          <p:val>
                                            <p:fltVal val="0"/>
                                          </p:val>
                                        </p:tav>
                                        <p:tav tm="100000">
                                          <p:val>
                                            <p:strVal val="#ppt_h"/>
                                          </p:val>
                                        </p:tav>
                                      </p:tavLst>
                                    </p:anim>
                                    <p:animEffect transition="in" filter="fade">
                                      <p:cBhvr>
                                        <p:cTn id="26" dur="500"/>
                                        <p:tgtEl>
                                          <p:spTgt spid="43"/>
                                        </p:tgtEl>
                                      </p:cBhvr>
                                    </p:animEffect>
                                  </p:childTnLst>
                                </p:cTn>
                              </p:par>
                            </p:childTnLst>
                          </p:cTn>
                        </p:par>
                        <p:par>
                          <p:cTn id="27" fill="hold">
                            <p:stCondLst>
                              <p:cond delay="2825"/>
                            </p:stCondLst>
                            <p:childTnLst>
                              <p:par>
                                <p:cTn id="28" presetID="53" presetClass="entr" presetSubtype="16" fill="hold" grpId="0" nodeType="afterEffect">
                                  <p:stCondLst>
                                    <p:cond delay="0"/>
                                  </p:stCondLst>
                                  <p:iterate type="lt">
                                    <p:tmPct val="5000"/>
                                  </p:iterate>
                                  <p:childTnLst>
                                    <p:set>
                                      <p:cBhvr>
                                        <p:cTn id="29" dur="1" fill="hold">
                                          <p:stCondLst>
                                            <p:cond delay="0"/>
                                          </p:stCondLst>
                                        </p:cTn>
                                        <p:tgtEl>
                                          <p:spTgt spid="44"/>
                                        </p:tgtEl>
                                        <p:attrNameLst>
                                          <p:attrName>style.visibility</p:attrName>
                                        </p:attrNameLst>
                                      </p:cBhvr>
                                      <p:to>
                                        <p:strVal val="visible"/>
                                      </p:to>
                                    </p:set>
                                    <p:anim calcmode="lin" valueType="num">
                                      <p:cBhvr>
                                        <p:cTn id="30" dur="500" fill="hold"/>
                                        <p:tgtEl>
                                          <p:spTgt spid="44"/>
                                        </p:tgtEl>
                                        <p:attrNameLst>
                                          <p:attrName>ppt_w</p:attrName>
                                        </p:attrNameLst>
                                      </p:cBhvr>
                                      <p:tavLst>
                                        <p:tav tm="0">
                                          <p:val>
                                            <p:fltVal val="0"/>
                                          </p:val>
                                        </p:tav>
                                        <p:tav tm="100000">
                                          <p:val>
                                            <p:strVal val="#ppt_w"/>
                                          </p:val>
                                        </p:tav>
                                      </p:tavLst>
                                    </p:anim>
                                    <p:anim calcmode="lin" valueType="num">
                                      <p:cBhvr>
                                        <p:cTn id="31" dur="500" fill="hold"/>
                                        <p:tgtEl>
                                          <p:spTgt spid="44"/>
                                        </p:tgtEl>
                                        <p:attrNameLst>
                                          <p:attrName>ppt_h</p:attrName>
                                        </p:attrNameLst>
                                      </p:cBhvr>
                                      <p:tavLst>
                                        <p:tav tm="0">
                                          <p:val>
                                            <p:fltVal val="0"/>
                                          </p:val>
                                        </p:tav>
                                        <p:tav tm="100000">
                                          <p:val>
                                            <p:strVal val="#ppt_h"/>
                                          </p:val>
                                        </p:tav>
                                      </p:tavLst>
                                    </p:anim>
                                    <p:animEffect transition="in" filter="fade">
                                      <p:cBhvr>
                                        <p:cTn id="32" dur="500"/>
                                        <p:tgtEl>
                                          <p:spTgt spid="44"/>
                                        </p:tgtEl>
                                      </p:cBhvr>
                                    </p:animEffect>
                                  </p:childTnLst>
                                </p:cTn>
                              </p:par>
                            </p:childTnLst>
                          </p:cTn>
                        </p:par>
                        <p:par>
                          <p:cTn id="33" fill="hold">
                            <p:stCondLst>
                              <p:cond delay="4300"/>
                            </p:stCondLst>
                            <p:childTnLst>
                              <p:par>
                                <p:cTn id="34" presetID="53" presetClass="entr" presetSubtype="16" fill="hold" grpId="0" nodeType="afterEffect">
                                  <p:stCondLst>
                                    <p:cond delay="0"/>
                                  </p:stCondLst>
                                  <p:iterate type="lt">
                                    <p:tmPct val="5000"/>
                                  </p:iterate>
                                  <p:childTnLst>
                                    <p:set>
                                      <p:cBhvr>
                                        <p:cTn id="35" dur="1" fill="hold">
                                          <p:stCondLst>
                                            <p:cond delay="0"/>
                                          </p:stCondLst>
                                        </p:cTn>
                                        <p:tgtEl>
                                          <p:spTgt spid="45"/>
                                        </p:tgtEl>
                                        <p:attrNameLst>
                                          <p:attrName>style.visibility</p:attrName>
                                        </p:attrNameLst>
                                      </p:cBhvr>
                                      <p:to>
                                        <p:strVal val="visible"/>
                                      </p:to>
                                    </p:set>
                                    <p:anim calcmode="lin" valueType="num">
                                      <p:cBhvr>
                                        <p:cTn id="36" dur="500" fill="hold"/>
                                        <p:tgtEl>
                                          <p:spTgt spid="45"/>
                                        </p:tgtEl>
                                        <p:attrNameLst>
                                          <p:attrName>ppt_w</p:attrName>
                                        </p:attrNameLst>
                                      </p:cBhvr>
                                      <p:tavLst>
                                        <p:tav tm="0">
                                          <p:val>
                                            <p:fltVal val="0"/>
                                          </p:val>
                                        </p:tav>
                                        <p:tav tm="100000">
                                          <p:val>
                                            <p:strVal val="#ppt_w"/>
                                          </p:val>
                                        </p:tav>
                                      </p:tavLst>
                                    </p:anim>
                                    <p:anim calcmode="lin" valueType="num">
                                      <p:cBhvr>
                                        <p:cTn id="37" dur="500" fill="hold"/>
                                        <p:tgtEl>
                                          <p:spTgt spid="45"/>
                                        </p:tgtEl>
                                        <p:attrNameLst>
                                          <p:attrName>ppt_h</p:attrName>
                                        </p:attrNameLst>
                                      </p:cBhvr>
                                      <p:tavLst>
                                        <p:tav tm="0">
                                          <p:val>
                                            <p:fltVal val="0"/>
                                          </p:val>
                                        </p:tav>
                                        <p:tav tm="100000">
                                          <p:val>
                                            <p:strVal val="#ppt_h"/>
                                          </p:val>
                                        </p:tav>
                                      </p:tavLst>
                                    </p:anim>
                                    <p:animEffect transition="in" filter="fade">
                                      <p:cBhvr>
                                        <p:cTn id="38" dur="500"/>
                                        <p:tgtEl>
                                          <p:spTgt spid="45"/>
                                        </p:tgtEl>
                                      </p:cBhvr>
                                    </p:animEffect>
                                  </p:childTnLst>
                                </p:cTn>
                              </p:par>
                            </p:childTnLst>
                          </p:cTn>
                        </p:par>
                        <p:par>
                          <p:cTn id="39" fill="hold">
                            <p:stCondLst>
                              <p:cond delay="5775"/>
                            </p:stCondLst>
                            <p:childTnLst>
                              <p:par>
                                <p:cTn id="40" presetID="53" presetClass="entr" presetSubtype="16" fill="hold" grpId="0" nodeType="afterEffect">
                                  <p:stCondLst>
                                    <p:cond delay="0"/>
                                  </p:stCondLst>
                                  <p:iterate type="lt">
                                    <p:tmPct val="5000"/>
                                  </p:iterate>
                                  <p:childTnLst>
                                    <p:set>
                                      <p:cBhvr>
                                        <p:cTn id="41" dur="1" fill="hold">
                                          <p:stCondLst>
                                            <p:cond delay="0"/>
                                          </p:stCondLst>
                                        </p:cTn>
                                        <p:tgtEl>
                                          <p:spTgt spid="83"/>
                                        </p:tgtEl>
                                        <p:attrNameLst>
                                          <p:attrName>style.visibility</p:attrName>
                                        </p:attrNameLst>
                                      </p:cBhvr>
                                      <p:to>
                                        <p:strVal val="visible"/>
                                      </p:to>
                                    </p:set>
                                    <p:anim calcmode="lin" valueType="num">
                                      <p:cBhvr>
                                        <p:cTn id="42" dur="500" fill="hold"/>
                                        <p:tgtEl>
                                          <p:spTgt spid="83"/>
                                        </p:tgtEl>
                                        <p:attrNameLst>
                                          <p:attrName>ppt_w</p:attrName>
                                        </p:attrNameLst>
                                      </p:cBhvr>
                                      <p:tavLst>
                                        <p:tav tm="0">
                                          <p:val>
                                            <p:fltVal val="0"/>
                                          </p:val>
                                        </p:tav>
                                        <p:tav tm="100000">
                                          <p:val>
                                            <p:strVal val="#ppt_w"/>
                                          </p:val>
                                        </p:tav>
                                      </p:tavLst>
                                    </p:anim>
                                    <p:anim calcmode="lin" valueType="num">
                                      <p:cBhvr>
                                        <p:cTn id="43" dur="500" fill="hold"/>
                                        <p:tgtEl>
                                          <p:spTgt spid="83"/>
                                        </p:tgtEl>
                                        <p:attrNameLst>
                                          <p:attrName>ppt_h</p:attrName>
                                        </p:attrNameLst>
                                      </p:cBhvr>
                                      <p:tavLst>
                                        <p:tav tm="0">
                                          <p:val>
                                            <p:fltVal val="0"/>
                                          </p:val>
                                        </p:tav>
                                        <p:tav tm="100000">
                                          <p:val>
                                            <p:strVal val="#ppt_h"/>
                                          </p:val>
                                        </p:tav>
                                      </p:tavLst>
                                    </p:anim>
                                    <p:animEffect transition="in" filter="fade">
                                      <p:cBhvr>
                                        <p:cTn id="44" dur="500"/>
                                        <p:tgtEl>
                                          <p:spTgt spid="83"/>
                                        </p:tgtEl>
                                      </p:cBhvr>
                                    </p:animEffect>
                                  </p:childTnLst>
                                </p:cTn>
                              </p:par>
                            </p:childTnLst>
                          </p:cTn>
                        </p:par>
                        <p:par>
                          <p:cTn id="45" fill="hold">
                            <p:stCondLst>
                              <p:cond delay="7250"/>
                            </p:stCondLst>
                            <p:childTnLst>
                              <p:par>
                                <p:cTn id="46" presetID="16" presetClass="entr" presetSubtype="37" fill="hold" nodeType="afterEffect">
                                  <p:stCondLst>
                                    <p:cond delay="0"/>
                                  </p:stCondLst>
                                  <p:childTnLst>
                                    <p:set>
                                      <p:cBhvr>
                                        <p:cTn id="47" dur="1" fill="hold">
                                          <p:stCondLst>
                                            <p:cond delay="0"/>
                                          </p:stCondLst>
                                        </p:cTn>
                                        <p:tgtEl>
                                          <p:spTgt spid="84"/>
                                        </p:tgtEl>
                                        <p:attrNameLst>
                                          <p:attrName>style.visibility</p:attrName>
                                        </p:attrNameLst>
                                      </p:cBhvr>
                                      <p:to>
                                        <p:strVal val="visible"/>
                                      </p:to>
                                    </p:set>
                                    <p:animEffect transition="in" filter="barn(outVertical)">
                                      <p:cBhvr>
                                        <p:cTn id="48"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animBg="1"/>
      <p:bldP spid="43" grpId="0"/>
      <p:bldP spid="44" grpId="0"/>
      <p:bldP spid="45" grpId="0"/>
      <p:bldP spid="83" grpId="0"/>
      <p:bldP spid="94"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9"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a:solidFill>
                  <a:srgbClr val="C00000"/>
                </a:solidFill>
              </a:rPr>
              <a:t>CLICK TO ADD YOUR TITLE IN HERE</a:t>
            </a:r>
          </a:p>
        </p:txBody>
      </p:sp>
      <p:sp>
        <p:nvSpPr>
          <p:cNvPr id="60" name="Rectangle 1"/>
          <p:cNvSpPr/>
          <p:nvPr/>
        </p:nvSpPr>
        <p:spPr>
          <a:xfrm>
            <a:off x="335" y="4952917"/>
            <a:ext cx="12191331" cy="1933468"/>
          </a:xfrm>
          <a:prstGeom prst="rect">
            <a:avLst/>
          </a:prstGeom>
          <a:solidFill>
            <a:srgbClr val="C00000"/>
          </a:solidFill>
          <a:ln w="0">
            <a:noFill/>
          </a:ln>
          <a:effectLst>
            <a:outerShdw blurRad="495300" dist="38100" dir="8100000" algn="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75000"/>
                  <a:lumOff val="25000"/>
                </a:schemeClr>
              </a:solidFill>
              <a:cs typeface="+mn-ea"/>
            </a:endParaRPr>
          </a:p>
        </p:txBody>
      </p:sp>
      <p:grpSp>
        <p:nvGrpSpPr>
          <p:cNvPr id="61" name="Group 22"/>
          <p:cNvGrpSpPr>
            <a:grpSpLocks/>
          </p:cNvGrpSpPr>
          <p:nvPr/>
        </p:nvGrpSpPr>
        <p:grpSpPr bwMode="auto">
          <a:xfrm>
            <a:off x="4199042" y="1574902"/>
            <a:ext cx="3790742" cy="4690806"/>
            <a:chOff x="729025" y="2493538"/>
            <a:chExt cx="3009991" cy="3724596"/>
          </a:xfrm>
        </p:grpSpPr>
        <p:pic>
          <p:nvPicPr>
            <p:cNvPr id="62" name="Picture 23"/>
            <p:cNvPicPr>
              <a:picLocks noChangeAspect="1"/>
            </p:cNvPicPr>
            <p:nvPr/>
          </p:nvPicPr>
          <p:blipFill>
            <a:blip r:embed="rId3">
              <a:extLst>
                <a:ext uri="{28A0092B-C50C-407E-A947-70E740481C1C}">
                  <a14:useLocalDpi xmlns:a14="http://schemas.microsoft.com/office/drawing/2010/main" val="0"/>
                </a:ext>
              </a:extLst>
            </a:blip>
            <a:srcRect l="5354" t="8440" r="6203" b="10136"/>
            <a:stretch>
              <a:fillRect/>
            </a:stretch>
          </p:blipFill>
          <p:spPr bwMode="auto">
            <a:xfrm>
              <a:off x="729025" y="2493538"/>
              <a:ext cx="3009991" cy="372459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3" name="Rectangle 24"/>
            <p:cNvSpPr/>
            <p:nvPr/>
          </p:nvSpPr>
          <p:spPr>
            <a:xfrm>
              <a:off x="1171448" y="2949817"/>
              <a:ext cx="2128926" cy="2751538"/>
            </a:xfrm>
            <a:prstGeom prst="rect">
              <a:avLst/>
            </a:prstGeom>
            <a:blipFill dpi="0" rotWithShape="1">
              <a:blip r:embed="rId4"/>
              <a:srcRect/>
              <a:stretch>
                <a:fillRect l="-20000" r="-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eaLnBrk="1" hangingPunct="1"/>
              <a:endParaRPr lang="zh-CN" altLang="zh-CN" sz="1707">
                <a:solidFill>
                  <a:schemeClr val="tx1">
                    <a:lumMod val="75000"/>
                    <a:lumOff val="25000"/>
                  </a:schemeClr>
                </a:solidFill>
              </a:endParaRPr>
            </a:p>
          </p:txBody>
        </p:sp>
      </p:grpSp>
      <p:grpSp>
        <p:nvGrpSpPr>
          <p:cNvPr id="64" name="Group 2"/>
          <p:cNvGrpSpPr>
            <a:grpSpLocks/>
          </p:cNvGrpSpPr>
          <p:nvPr/>
        </p:nvGrpSpPr>
        <p:grpSpPr bwMode="auto">
          <a:xfrm>
            <a:off x="2017937" y="2149546"/>
            <a:ext cx="852440" cy="852441"/>
            <a:chOff x="2016932" y="2149145"/>
            <a:chExt cx="853184" cy="853184"/>
          </a:xfrm>
        </p:grpSpPr>
        <p:sp>
          <p:nvSpPr>
            <p:cNvPr id="65" name="Oval 30"/>
            <p:cNvSpPr/>
            <p:nvPr/>
          </p:nvSpPr>
          <p:spPr>
            <a:xfrm>
              <a:off x="2016932" y="2149145"/>
              <a:ext cx="853184" cy="853184"/>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75000"/>
                    <a:lumOff val="25000"/>
                  </a:schemeClr>
                </a:solidFill>
                <a:cs typeface="+mn-ea"/>
              </a:endParaRPr>
            </a:p>
          </p:txBody>
        </p:sp>
        <p:sp>
          <p:nvSpPr>
            <p:cNvPr id="66" name="Shape 4192"/>
            <p:cNvSpPr>
              <a:spLocks/>
            </p:cNvSpPr>
            <p:nvPr/>
          </p:nvSpPr>
          <p:spPr bwMode="auto">
            <a:xfrm>
              <a:off x="2312590" y="2309538"/>
              <a:ext cx="282626" cy="484500"/>
            </a:xfrm>
            <a:custGeom>
              <a:avLst/>
              <a:gdLst>
                <a:gd name="T0" fmla="*/ 181601 w 21600"/>
                <a:gd name="T1" fmla="*/ 311315 h 21540"/>
                <a:gd name="T2" fmla="*/ 181601 w 21600"/>
                <a:gd name="T3" fmla="*/ 311315 h 21540"/>
                <a:gd name="T4" fmla="*/ 181601 w 21600"/>
                <a:gd name="T5" fmla="*/ 311315 h 21540"/>
                <a:gd name="T6" fmla="*/ 181601 w 21600"/>
                <a:gd name="T7" fmla="*/ 311315 h 21540"/>
                <a:gd name="T8" fmla="*/ 0 60000 65536"/>
                <a:gd name="T9" fmla="*/ 5898240 60000 65536"/>
                <a:gd name="T10" fmla="*/ 11796480 60000 65536"/>
                <a:gd name="T11" fmla="*/ 17694720 60000 65536"/>
              </a:gdLst>
              <a:ahLst/>
              <a:cxnLst>
                <a:cxn ang="T8">
                  <a:pos x="T0" y="T1"/>
                </a:cxn>
                <a:cxn ang="T9">
                  <a:pos x="T2" y="T3"/>
                </a:cxn>
                <a:cxn ang="T10">
                  <a:pos x="T4" y="T5"/>
                </a:cxn>
                <a:cxn ang="T11">
                  <a:pos x="T6" y="T7"/>
                </a:cxn>
              </a:cxnLst>
              <a:rect l="0" t="0" r="r" b="b"/>
              <a:pathLst>
                <a:path w="21600" h="21540" extrusionOk="0">
                  <a:moveTo>
                    <a:pt x="9547" y="8995"/>
                  </a:moveTo>
                  <a:cubicBezTo>
                    <a:pt x="9431" y="9241"/>
                    <a:pt x="9310" y="9495"/>
                    <a:pt x="9182" y="9756"/>
                  </a:cubicBezTo>
                  <a:cubicBezTo>
                    <a:pt x="8409" y="11354"/>
                    <a:pt x="7531" y="13164"/>
                    <a:pt x="7531" y="15261"/>
                  </a:cubicBezTo>
                  <a:cubicBezTo>
                    <a:pt x="7531" y="16396"/>
                    <a:pt x="6379" y="16800"/>
                    <a:pt x="5302" y="16800"/>
                  </a:cubicBezTo>
                  <a:cubicBezTo>
                    <a:pt x="4071" y="16800"/>
                    <a:pt x="3070" y="16212"/>
                    <a:pt x="3070" y="15491"/>
                  </a:cubicBezTo>
                  <a:cubicBezTo>
                    <a:pt x="3070" y="13016"/>
                    <a:pt x="5121" y="11397"/>
                    <a:pt x="6930" y="9971"/>
                  </a:cubicBezTo>
                  <a:cubicBezTo>
                    <a:pt x="7496" y="9523"/>
                    <a:pt x="8031" y="9101"/>
                    <a:pt x="8465" y="8681"/>
                  </a:cubicBezTo>
                  <a:cubicBezTo>
                    <a:pt x="8665" y="8489"/>
                    <a:pt x="9201" y="8497"/>
                    <a:pt x="9443" y="8687"/>
                  </a:cubicBezTo>
                  <a:cubicBezTo>
                    <a:pt x="9559" y="8776"/>
                    <a:pt x="9596" y="8890"/>
                    <a:pt x="9547" y="8995"/>
                  </a:cubicBezTo>
                  <a:close/>
                  <a:moveTo>
                    <a:pt x="11191" y="180"/>
                  </a:moveTo>
                  <a:cubicBezTo>
                    <a:pt x="11140" y="-60"/>
                    <a:pt x="10460" y="-60"/>
                    <a:pt x="10409" y="180"/>
                  </a:cubicBezTo>
                  <a:cubicBezTo>
                    <a:pt x="8706" y="8155"/>
                    <a:pt x="0" y="9798"/>
                    <a:pt x="0" y="15341"/>
                  </a:cubicBezTo>
                  <a:cubicBezTo>
                    <a:pt x="0" y="18765"/>
                    <a:pt x="4944" y="21540"/>
                    <a:pt x="10801" y="21540"/>
                  </a:cubicBezTo>
                  <a:cubicBezTo>
                    <a:pt x="16656" y="21540"/>
                    <a:pt x="21600" y="18765"/>
                    <a:pt x="21600" y="15341"/>
                  </a:cubicBezTo>
                  <a:cubicBezTo>
                    <a:pt x="21600" y="9798"/>
                    <a:pt x="12894" y="8155"/>
                    <a:pt x="11191" y="180"/>
                  </a:cubicBezTo>
                  <a:close/>
                </a:path>
              </a:pathLst>
            </a:custGeom>
            <a:solidFill>
              <a:schemeClr val="bg1"/>
            </a:solidFill>
            <a:ln w="0">
              <a:noFill/>
            </a:ln>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75000"/>
                    <a:lumOff val="25000"/>
                  </a:schemeClr>
                </a:solidFill>
                <a:cs typeface="+mn-ea"/>
              </a:endParaRPr>
            </a:p>
          </p:txBody>
        </p:sp>
      </p:grpSp>
      <p:grpSp>
        <p:nvGrpSpPr>
          <p:cNvPr id="67" name="Group 3"/>
          <p:cNvGrpSpPr>
            <a:grpSpLocks/>
          </p:cNvGrpSpPr>
          <p:nvPr/>
        </p:nvGrpSpPr>
        <p:grpSpPr bwMode="auto">
          <a:xfrm>
            <a:off x="9345436" y="2149546"/>
            <a:ext cx="852440" cy="852441"/>
            <a:chOff x="9345073" y="2149145"/>
            <a:chExt cx="853184" cy="853184"/>
          </a:xfrm>
        </p:grpSpPr>
        <p:sp>
          <p:nvSpPr>
            <p:cNvPr id="68" name="Oval 34"/>
            <p:cNvSpPr/>
            <p:nvPr/>
          </p:nvSpPr>
          <p:spPr>
            <a:xfrm>
              <a:off x="9345073" y="2149145"/>
              <a:ext cx="853184" cy="853184"/>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zh-CN">
                <a:solidFill>
                  <a:schemeClr val="tx1">
                    <a:lumMod val="75000"/>
                    <a:lumOff val="25000"/>
                  </a:schemeClr>
                </a:solidFill>
                <a:cs typeface="+mn-ea"/>
              </a:endParaRPr>
            </a:p>
          </p:txBody>
        </p:sp>
        <p:grpSp>
          <p:nvGrpSpPr>
            <p:cNvPr id="69" name="Group 20"/>
            <p:cNvGrpSpPr/>
            <p:nvPr/>
          </p:nvGrpSpPr>
          <p:grpSpPr>
            <a:xfrm>
              <a:off x="9522280" y="2360868"/>
              <a:ext cx="503802" cy="414115"/>
              <a:chOff x="5888038" y="5661025"/>
              <a:chExt cx="1393826" cy="1145701"/>
            </a:xfrm>
            <a:solidFill>
              <a:schemeClr val="bg1"/>
            </a:solidFill>
          </p:grpSpPr>
          <p:sp>
            <p:nvSpPr>
              <p:cNvPr id="70" name="Oval 21"/>
              <p:cNvSpPr>
                <a:spLocks noChangeArrowheads="1"/>
              </p:cNvSpPr>
              <p:nvPr/>
            </p:nvSpPr>
            <p:spPr bwMode="auto">
              <a:xfrm>
                <a:off x="6192838" y="5859463"/>
                <a:ext cx="133350" cy="125413"/>
              </a:xfrm>
              <a:prstGeom prst="ellipse">
                <a:avLst/>
              </a:prstGeom>
              <a:gradFill>
                <a:gsLst>
                  <a:gs pos="0">
                    <a:schemeClr val="bg1"/>
                  </a:gs>
                  <a:gs pos="100000">
                    <a:schemeClr val="bg1">
                      <a:lumMod val="75000"/>
                    </a:schemeClr>
                  </a:gs>
                </a:gsLst>
                <a:lin ang="5400000" scaled="1"/>
              </a:gra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1" name="Oval 38"/>
              <p:cNvSpPr>
                <a:spLocks noChangeArrowheads="1"/>
              </p:cNvSpPr>
              <p:nvPr/>
            </p:nvSpPr>
            <p:spPr bwMode="auto">
              <a:xfrm>
                <a:off x="6454776" y="5661025"/>
                <a:ext cx="230188" cy="211138"/>
              </a:xfrm>
              <a:prstGeom prst="ellipse">
                <a:avLst/>
              </a:prstGeom>
              <a:gradFill>
                <a:gsLst>
                  <a:gs pos="0">
                    <a:schemeClr val="bg1"/>
                  </a:gs>
                  <a:gs pos="100000">
                    <a:schemeClr val="bg1">
                      <a:lumMod val="75000"/>
                    </a:schemeClr>
                  </a:gs>
                </a:gsLst>
                <a:lin ang="5400000" scaled="1"/>
              </a:gra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2" name="Oval 39"/>
              <p:cNvSpPr>
                <a:spLocks noChangeArrowheads="1"/>
              </p:cNvSpPr>
              <p:nvPr/>
            </p:nvSpPr>
            <p:spPr bwMode="auto">
              <a:xfrm>
                <a:off x="6837363" y="5862638"/>
                <a:ext cx="136525" cy="123825"/>
              </a:xfrm>
              <a:prstGeom prst="ellipse">
                <a:avLst/>
              </a:prstGeom>
              <a:gradFill>
                <a:gsLst>
                  <a:gs pos="0">
                    <a:schemeClr val="bg1"/>
                  </a:gs>
                  <a:gs pos="100000">
                    <a:schemeClr val="bg1">
                      <a:lumMod val="75000"/>
                    </a:schemeClr>
                  </a:gs>
                </a:gsLst>
                <a:lin ang="5400000" scaled="1"/>
              </a:gra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3" name="Rectangle 40"/>
              <p:cNvSpPr>
                <a:spLocks noChangeArrowheads="1"/>
              </p:cNvSpPr>
              <p:nvPr/>
            </p:nvSpPr>
            <p:spPr bwMode="auto">
              <a:xfrm>
                <a:off x="6149977" y="6598763"/>
                <a:ext cx="839788" cy="207963"/>
              </a:xfrm>
              <a:prstGeom prst="rect">
                <a:avLst/>
              </a:prstGeom>
              <a:solidFill>
                <a:schemeClr val="bg1"/>
              </a:solidFill>
              <a:ln w="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4" name="Oval 41"/>
              <p:cNvSpPr>
                <a:spLocks noChangeArrowheads="1"/>
              </p:cNvSpPr>
              <p:nvPr/>
            </p:nvSpPr>
            <p:spPr bwMode="auto">
              <a:xfrm>
                <a:off x="7048501" y="5797550"/>
                <a:ext cx="233363" cy="207963"/>
              </a:xfrm>
              <a:prstGeom prst="ellipse">
                <a:avLst/>
              </a:prstGeom>
              <a:gradFill>
                <a:gsLst>
                  <a:gs pos="0">
                    <a:schemeClr val="bg1"/>
                  </a:gs>
                  <a:gs pos="100000">
                    <a:schemeClr val="bg1">
                      <a:lumMod val="75000"/>
                    </a:schemeClr>
                  </a:gs>
                </a:gsLst>
                <a:lin ang="5400000" scaled="1"/>
              </a:gra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5" name="Oval 42"/>
              <p:cNvSpPr>
                <a:spLocks noChangeArrowheads="1"/>
              </p:cNvSpPr>
              <p:nvPr/>
            </p:nvSpPr>
            <p:spPr bwMode="auto">
              <a:xfrm>
                <a:off x="5888038" y="5800725"/>
                <a:ext cx="233363" cy="211138"/>
              </a:xfrm>
              <a:prstGeom prst="ellipse">
                <a:avLst/>
              </a:prstGeom>
              <a:gradFill>
                <a:gsLst>
                  <a:gs pos="0">
                    <a:schemeClr val="bg1"/>
                  </a:gs>
                  <a:gs pos="100000">
                    <a:schemeClr val="bg1">
                      <a:lumMod val="75000"/>
                    </a:schemeClr>
                  </a:gs>
                </a:gsLst>
                <a:lin ang="5400000" scaled="1"/>
              </a:gra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sp>
            <p:nvSpPr>
              <p:cNvPr id="76" name="Freeform 43"/>
              <p:cNvSpPr>
                <a:spLocks/>
              </p:cNvSpPr>
              <p:nvPr/>
            </p:nvSpPr>
            <p:spPr bwMode="auto">
              <a:xfrm>
                <a:off x="6049962" y="5852636"/>
                <a:ext cx="1076324" cy="704849"/>
              </a:xfrm>
              <a:custGeom>
                <a:avLst/>
                <a:gdLst>
                  <a:gd name="T0" fmla="*/ 316 w 346"/>
                  <a:gd name="T1" fmla="*/ 39 h 227"/>
                  <a:gd name="T2" fmla="*/ 265 w 346"/>
                  <a:gd name="T3" fmla="*/ 85 h 227"/>
                  <a:gd name="T4" fmla="*/ 269 w 346"/>
                  <a:gd name="T5" fmla="*/ 38 h 227"/>
                  <a:gd name="T6" fmla="*/ 253 w 346"/>
                  <a:gd name="T7" fmla="*/ 36 h 227"/>
                  <a:gd name="T8" fmla="*/ 222 w 346"/>
                  <a:gd name="T9" fmla="*/ 75 h 227"/>
                  <a:gd name="T10" fmla="*/ 182 w 346"/>
                  <a:gd name="T11" fmla="*/ 12 h 227"/>
                  <a:gd name="T12" fmla="*/ 152 w 346"/>
                  <a:gd name="T13" fmla="*/ 12 h 227"/>
                  <a:gd name="T14" fmla="*/ 113 w 346"/>
                  <a:gd name="T15" fmla="*/ 74 h 227"/>
                  <a:gd name="T16" fmla="*/ 86 w 346"/>
                  <a:gd name="T17" fmla="*/ 36 h 227"/>
                  <a:gd name="T18" fmla="*/ 71 w 346"/>
                  <a:gd name="T19" fmla="*/ 36 h 227"/>
                  <a:gd name="T20" fmla="*/ 73 w 346"/>
                  <a:gd name="T21" fmla="*/ 88 h 227"/>
                  <a:gd name="T22" fmla="*/ 23 w 346"/>
                  <a:gd name="T23" fmla="*/ 39 h 227"/>
                  <a:gd name="T24" fmla="*/ 0 w 346"/>
                  <a:gd name="T25" fmla="*/ 47 h 227"/>
                  <a:gd name="T26" fmla="*/ 32 w 346"/>
                  <a:gd name="T27" fmla="*/ 227 h 227"/>
                  <a:gd name="T28" fmla="*/ 301 w 346"/>
                  <a:gd name="T29" fmla="*/ 227 h 227"/>
                  <a:gd name="T30" fmla="*/ 346 w 346"/>
                  <a:gd name="T31" fmla="*/ 52 h 227"/>
                  <a:gd name="T32" fmla="*/ 316 w 346"/>
                  <a:gd name="T33" fmla="*/ 39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346" h="227">
                    <a:moveTo>
                      <a:pt x="316" y="39"/>
                    </a:moveTo>
                    <a:cubicBezTo>
                      <a:pt x="265" y="85"/>
                      <a:pt x="265" y="85"/>
                      <a:pt x="265" y="85"/>
                    </a:cubicBezTo>
                    <a:cubicBezTo>
                      <a:pt x="269" y="38"/>
                      <a:pt x="269" y="38"/>
                      <a:pt x="269" y="38"/>
                    </a:cubicBezTo>
                    <a:cubicBezTo>
                      <a:pt x="269" y="38"/>
                      <a:pt x="262" y="27"/>
                      <a:pt x="253" y="36"/>
                    </a:cubicBezTo>
                    <a:cubicBezTo>
                      <a:pt x="222" y="75"/>
                      <a:pt x="222" y="75"/>
                      <a:pt x="222" y="75"/>
                    </a:cubicBezTo>
                    <a:cubicBezTo>
                      <a:pt x="182" y="12"/>
                      <a:pt x="182" y="12"/>
                      <a:pt x="182" y="12"/>
                    </a:cubicBezTo>
                    <a:cubicBezTo>
                      <a:pt x="182" y="12"/>
                      <a:pt x="171" y="0"/>
                      <a:pt x="152" y="12"/>
                    </a:cubicBezTo>
                    <a:cubicBezTo>
                      <a:pt x="113" y="74"/>
                      <a:pt x="113" y="74"/>
                      <a:pt x="113" y="74"/>
                    </a:cubicBezTo>
                    <a:cubicBezTo>
                      <a:pt x="86" y="36"/>
                      <a:pt x="86" y="36"/>
                      <a:pt x="86" y="36"/>
                    </a:cubicBezTo>
                    <a:cubicBezTo>
                      <a:pt x="86" y="36"/>
                      <a:pt x="79" y="25"/>
                      <a:pt x="71" y="36"/>
                    </a:cubicBezTo>
                    <a:cubicBezTo>
                      <a:pt x="73" y="88"/>
                      <a:pt x="73" y="88"/>
                      <a:pt x="73" y="88"/>
                    </a:cubicBezTo>
                    <a:cubicBezTo>
                      <a:pt x="23" y="39"/>
                      <a:pt x="23" y="39"/>
                      <a:pt x="23" y="39"/>
                    </a:cubicBezTo>
                    <a:cubicBezTo>
                      <a:pt x="23" y="39"/>
                      <a:pt x="7" y="32"/>
                      <a:pt x="0" y="47"/>
                    </a:cubicBezTo>
                    <a:cubicBezTo>
                      <a:pt x="32" y="227"/>
                      <a:pt x="32" y="227"/>
                      <a:pt x="32" y="227"/>
                    </a:cubicBezTo>
                    <a:cubicBezTo>
                      <a:pt x="301" y="227"/>
                      <a:pt x="301" y="227"/>
                      <a:pt x="301" y="227"/>
                    </a:cubicBezTo>
                    <a:cubicBezTo>
                      <a:pt x="346" y="52"/>
                      <a:pt x="346" y="52"/>
                      <a:pt x="346" y="52"/>
                    </a:cubicBezTo>
                    <a:cubicBezTo>
                      <a:pt x="346" y="52"/>
                      <a:pt x="341" y="29"/>
                      <a:pt x="316" y="39"/>
                    </a:cubicBezTo>
                    <a:close/>
                  </a:path>
                </a:pathLst>
              </a:custGeom>
              <a:solidFill>
                <a:schemeClr val="bg1"/>
              </a:solidFill>
              <a:ln w="0">
                <a:noFill/>
              </a:ln>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75000"/>
                      <a:lumOff val="25000"/>
                    </a:schemeClr>
                  </a:solidFill>
                  <a:cs typeface="+mn-ea"/>
                </a:endParaRPr>
              </a:p>
            </p:txBody>
          </p:sp>
        </p:grpSp>
      </p:grpSp>
      <p:grpSp>
        <p:nvGrpSpPr>
          <p:cNvPr id="77" name="组合 76"/>
          <p:cNvGrpSpPr/>
          <p:nvPr/>
        </p:nvGrpSpPr>
        <p:grpSpPr>
          <a:xfrm>
            <a:off x="975431" y="3135449"/>
            <a:ext cx="2435955" cy="1265593"/>
            <a:chOff x="3405039" y="1555992"/>
            <a:chExt cx="2569171" cy="1334805"/>
          </a:xfrm>
        </p:grpSpPr>
        <p:sp>
          <p:nvSpPr>
            <p:cNvPr id="78" name="TextBox 68"/>
            <p:cNvSpPr txBox="1"/>
            <p:nvPr/>
          </p:nvSpPr>
          <p:spPr>
            <a:xfrm>
              <a:off x="3405039" y="1888501"/>
              <a:ext cx="2569171" cy="1002296"/>
            </a:xfrm>
            <a:prstGeom prst="rect">
              <a:avLst/>
            </a:prstGeom>
            <a:noFill/>
          </p:spPr>
          <p:txBody>
            <a:bodyPr wrap="square" rtlCol="0">
              <a:spAutoFit/>
            </a:bodyPr>
            <a:lstStyle/>
            <a:p>
              <a:pPr algn="r">
                <a:lnSpc>
                  <a:spcPct val="130000"/>
                </a:lnSpc>
              </a:pPr>
              <a:r>
                <a:rPr lang="zh-CN" altLang="zh-CN" sz="1138" dirty="0">
                  <a:solidFill>
                    <a:schemeClr val="tx1">
                      <a:lumMod val="75000"/>
                      <a:lumOff val="25000"/>
                    </a:schemeClr>
                  </a:solidFill>
                  <a:latin typeface="+mj-ea"/>
                  <a:ea typeface="+mj-ea"/>
                  <a:cs typeface="+mn-ea"/>
                  <a:sym typeface="+mn-lt"/>
                </a:rPr>
                <a:t>春秋视觉，致力于奉献！贴心于服务！专业定制，精心开发！多年工作经验打造全新的</a:t>
              </a:r>
              <a:r>
                <a:rPr lang="en-US" altLang="zh-CN" sz="1138" dirty="0">
                  <a:solidFill>
                    <a:schemeClr val="tx1">
                      <a:lumMod val="75000"/>
                      <a:lumOff val="25000"/>
                    </a:schemeClr>
                  </a:solidFill>
                  <a:latin typeface="+mj-ea"/>
                  <a:ea typeface="+mj-ea"/>
                  <a:cs typeface="+mn-ea"/>
                  <a:sym typeface="+mn-lt"/>
                </a:rPr>
                <a:t>PPT</a:t>
              </a:r>
              <a:r>
                <a:rPr lang="zh-CN" altLang="zh-CN" sz="1138" dirty="0">
                  <a:solidFill>
                    <a:schemeClr val="tx1">
                      <a:lumMod val="75000"/>
                      <a:lumOff val="25000"/>
                    </a:schemeClr>
                  </a:solidFill>
                  <a:latin typeface="+mj-ea"/>
                  <a:ea typeface="+mj-ea"/>
                  <a:cs typeface="+mn-ea"/>
                  <a:sym typeface="+mn-lt"/>
                </a:rPr>
                <a:t>作品！</a:t>
              </a:r>
            </a:p>
            <a:p>
              <a:pPr algn="r"/>
              <a:endParaRPr lang="en-US" altLang="zh-CN" sz="1138" dirty="0">
                <a:solidFill>
                  <a:schemeClr val="tx1">
                    <a:lumMod val="75000"/>
                    <a:lumOff val="25000"/>
                  </a:schemeClr>
                </a:solidFill>
                <a:latin typeface="+mj-ea"/>
                <a:ea typeface="+mj-ea"/>
                <a:cs typeface="+mn-ea"/>
                <a:sym typeface="+mn-lt"/>
              </a:endParaRPr>
            </a:p>
          </p:txBody>
        </p:sp>
        <p:sp>
          <p:nvSpPr>
            <p:cNvPr id="79" name="TextBox 70"/>
            <p:cNvSpPr txBox="1"/>
            <p:nvPr/>
          </p:nvSpPr>
          <p:spPr>
            <a:xfrm>
              <a:off x="3405039" y="1555992"/>
              <a:ext cx="2514969" cy="343612"/>
            </a:xfrm>
            <a:prstGeom prst="rect">
              <a:avLst/>
            </a:prstGeom>
            <a:noFill/>
          </p:spPr>
          <p:txBody>
            <a:bodyPr wrap="square" rtlCol="0">
              <a:spAutoFit/>
            </a:bodyPr>
            <a:lstStyle/>
            <a:p>
              <a:pPr algn="r"/>
              <a:r>
                <a:rPr lang="zh-CN" altLang="en-US" sz="1517" dirty="0">
                  <a:solidFill>
                    <a:schemeClr val="tx1">
                      <a:lumMod val="75000"/>
                      <a:lumOff val="25000"/>
                    </a:schemeClr>
                  </a:solidFill>
                  <a:latin typeface="+mj-ea"/>
                  <a:ea typeface="+mj-ea"/>
                  <a:cs typeface="+mn-ea"/>
                  <a:sym typeface="+mn-lt"/>
                </a:rPr>
                <a:t>请替换文字内容</a:t>
              </a:r>
              <a:endParaRPr lang="en-US" altLang="zh-CN" sz="853" dirty="0">
                <a:solidFill>
                  <a:schemeClr val="tx1">
                    <a:lumMod val="75000"/>
                    <a:lumOff val="25000"/>
                  </a:schemeClr>
                </a:solidFill>
                <a:latin typeface="+mj-ea"/>
                <a:ea typeface="+mj-ea"/>
                <a:cs typeface="+mn-ea"/>
                <a:sym typeface="+mn-lt"/>
              </a:endParaRPr>
            </a:p>
          </p:txBody>
        </p:sp>
      </p:grpSp>
      <p:grpSp>
        <p:nvGrpSpPr>
          <p:cNvPr id="80" name="组合 79"/>
          <p:cNvGrpSpPr/>
          <p:nvPr/>
        </p:nvGrpSpPr>
        <p:grpSpPr>
          <a:xfrm>
            <a:off x="8758149" y="3135449"/>
            <a:ext cx="2435955" cy="1265593"/>
            <a:chOff x="3405039" y="1555992"/>
            <a:chExt cx="2569171" cy="1334805"/>
          </a:xfrm>
        </p:grpSpPr>
        <p:sp>
          <p:nvSpPr>
            <p:cNvPr id="81" name="TextBox 68"/>
            <p:cNvSpPr txBox="1"/>
            <p:nvPr/>
          </p:nvSpPr>
          <p:spPr>
            <a:xfrm>
              <a:off x="3405039" y="1888501"/>
              <a:ext cx="2569171" cy="1002296"/>
            </a:xfrm>
            <a:prstGeom prst="rect">
              <a:avLst/>
            </a:prstGeom>
            <a:noFill/>
          </p:spPr>
          <p:txBody>
            <a:bodyPr wrap="square" rtlCol="0">
              <a:spAutoFit/>
            </a:bodyPr>
            <a:lstStyle/>
            <a:p>
              <a:pPr>
                <a:lnSpc>
                  <a:spcPct val="130000"/>
                </a:lnSpc>
              </a:pPr>
              <a:r>
                <a:rPr lang="zh-CN" altLang="zh-CN" sz="1138" dirty="0">
                  <a:solidFill>
                    <a:schemeClr val="tx1">
                      <a:lumMod val="75000"/>
                      <a:lumOff val="25000"/>
                    </a:schemeClr>
                  </a:solidFill>
                  <a:latin typeface="+mj-ea"/>
                  <a:ea typeface="+mj-ea"/>
                  <a:cs typeface="+mn-ea"/>
                  <a:sym typeface="+mn-lt"/>
                </a:rPr>
                <a:t>春秋视觉，致力于奉献！贴心于服务！专业定制，精心开发！多年工作经验打造全新的</a:t>
              </a:r>
              <a:r>
                <a:rPr lang="en-US" altLang="zh-CN" sz="1138" dirty="0">
                  <a:solidFill>
                    <a:schemeClr val="tx1">
                      <a:lumMod val="75000"/>
                      <a:lumOff val="25000"/>
                    </a:schemeClr>
                  </a:solidFill>
                  <a:latin typeface="+mj-ea"/>
                  <a:ea typeface="+mj-ea"/>
                  <a:cs typeface="+mn-ea"/>
                  <a:sym typeface="+mn-lt"/>
                </a:rPr>
                <a:t>PPT</a:t>
              </a:r>
              <a:r>
                <a:rPr lang="zh-CN" altLang="zh-CN" sz="1138" dirty="0">
                  <a:solidFill>
                    <a:schemeClr val="tx1">
                      <a:lumMod val="75000"/>
                      <a:lumOff val="25000"/>
                    </a:schemeClr>
                  </a:solidFill>
                  <a:latin typeface="+mj-ea"/>
                  <a:ea typeface="+mj-ea"/>
                  <a:cs typeface="+mn-ea"/>
                  <a:sym typeface="+mn-lt"/>
                </a:rPr>
                <a:t>作品！</a:t>
              </a:r>
            </a:p>
            <a:p>
              <a:endParaRPr lang="en-US" altLang="zh-CN" sz="1138" dirty="0">
                <a:solidFill>
                  <a:schemeClr val="tx1">
                    <a:lumMod val="75000"/>
                    <a:lumOff val="25000"/>
                  </a:schemeClr>
                </a:solidFill>
                <a:latin typeface="+mj-ea"/>
                <a:ea typeface="+mj-ea"/>
                <a:cs typeface="+mn-ea"/>
                <a:sym typeface="+mn-lt"/>
              </a:endParaRPr>
            </a:p>
          </p:txBody>
        </p:sp>
        <p:sp>
          <p:nvSpPr>
            <p:cNvPr id="82" name="TextBox 70"/>
            <p:cNvSpPr txBox="1"/>
            <p:nvPr/>
          </p:nvSpPr>
          <p:spPr>
            <a:xfrm>
              <a:off x="3405039" y="1555992"/>
              <a:ext cx="2514969" cy="343612"/>
            </a:xfrm>
            <a:prstGeom prst="rect">
              <a:avLst/>
            </a:prstGeom>
            <a:noFill/>
          </p:spPr>
          <p:txBody>
            <a:bodyPr wrap="square" rtlCol="0">
              <a:spAutoFit/>
            </a:bodyPr>
            <a:lstStyle/>
            <a:p>
              <a:r>
                <a:rPr lang="zh-CN" altLang="en-US" sz="1517" dirty="0">
                  <a:solidFill>
                    <a:schemeClr val="tx1">
                      <a:lumMod val="75000"/>
                      <a:lumOff val="25000"/>
                    </a:schemeClr>
                  </a:solidFill>
                  <a:latin typeface="+mj-ea"/>
                  <a:ea typeface="+mj-ea"/>
                  <a:cs typeface="+mn-ea"/>
                  <a:sym typeface="+mn-lt"/>
                </a:rPr>
                <a:t>请替换文字内容</a:t>
              </a:r>
              <a:endParaRPr lang="en-US" altLang="zh-CN" sz="853" dirty="0">
                <a:solidFill>
                  <a:schemeClr val="tx1">
                    <a:lumMod val="75000"/>
                    <a:lumOff val="25000"/>
                  </a:schemeClr>
                </a:solidFill>
                <a:latin typeface="+mj-ea"/>
                <a:ea typeface="+mj-ea"/>
                <a:cs typeface="+mn-ea"/>
                <a:sym typeface="+mn-lt"/>
              </a:endParaRPr>
            </a:p>
          </p:txBody>
        </p:sp>
      </p:gr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60"/>
                                        </p:tgtEl>
                                        <p:attrNameLst>
                                          <p:attrName>style.visibility</p:attrName>
                                        </p:attrNameLst>
                                      </p:cBhvr>
                                      <p:to>
                                        <p:strVal val="visible"/>
                                      </p:to>
                                    </p:set>
                                    <p:animEffect transition="in" filter="fade">
                                      <p:cBhvr>
                                        <p:cTn id="7" dur="1000"/>
                                        <p:tgtEl>
                                          <p:spTgt spid="60"/>
                                        </p:tgtEl>
                                      </p:cBhvr>
                                    </p:animEffect>
                                    <p:anim calcmode="lin" valueType="num">
                                      <p:cBhvr>
                                        <p:cTn id="8" dur="1000" fill="hold"/>
                                        <p:tgtEl>
                                          <p:spTgt spid="60"/>
                                        </p:tgtEl>
                                        <p:attrNameLst>
                                          <p:attrName>ppt_x</p:attrName>
                                        </p:attrNameLst>
                                      </p:cBhvr>
                                      <p:tavLst>
                                        <p:tav tm="0">
                                          <p:val>
                                            <p:strVal val="#ppt_x"/>
                                          </p:val>
                                        </p:tav>
                                        <p:tav tm="100000">
                                          <p:val>
                                            <p:strVal val="#ppt_x"/>
                                          </p:val>
                                        </p:tav>
                                      </p:tavLst>
                                    </p:anim>
                                    <p:anim calcmode="lin" valueType="num">
                                      <p:cBhvr>
                                        <p:cTn id="9" dur="1000" fill="hold"/>
                                        <p:tgtEl>
                                          <p:spTgt spid="60"/>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childTnLst>
                          </p:cTn>
                        </p:par>
                        <p:par>
                          <p:cTn id="14" fill="hold">
                            <p:stCondLst>
                              <p:cond delay="1500"/>
                            </p:stCondLst>
                            <p:childTnLst>
                              <p:par>
                                <p:cTn id="15" presetID="17" presetClass="entr" presetSubtype="10" fill="hold" nodeType="afterEffect">
                                  <p:stCondLst>
                                    <p:cond delay="0"/>
                                  </p:stCondLst>
                                  <p:childTnLst>
                                    <p:set>
                                      <p:cBhvr>
                                        <p:cTn id="16" dur="1" fill="hold">
                                          <p:stCondLst>
                                            <p:cond delay="0"/>
                                          </p:stCondLst>
                                        </p:cTn>
                                        <p:tgtEl>
                                          <p:spTgt spid="64"/>
                                        </p:tgtEl>
                                        <p:attrNameLst>
                                          <p:attrName>style.visibility</p:attrName>
                                        </p:attrNameLst>
                                      </p:cBhvr>
                                      <p:to>
                                        <p:strVal val="visible"/>
                                      </p:to>
                                    </p:set>
                                    <p:anim calcmode="lin" valueType="num">
                                      <p:cBhvr>
                                        <p:cTn id="17" dur="500" fill="hold"/>
                                        <p:tgtEl>
                                          <p:spTgt spid="64"/>
                                        </p:tgtEl>
                                        <p:attrNameLst>
                                          <p:attrName>ppt_w</p:attrName>
                                        </p:attrNameLst>
                                      </p:cBhvr>
                                      <p:tavLst>
                                        <p:tav tm="0">
                                          <p:val>
                                            <p:fltVal val="0"/>
                                          </p:val>
                                        </p:tav>
                                        <p:tav tm="100000">
                                          <p:val>
                                            <p:strVal val="#ppt_w"/>
                                          </p:val>
                                        </p:tav>
                                      </p:tavLst>
                                    </p:anim>
                                    <p:anim calcmode="lin" valueType="num">
                                      <p:cBhvr>
                                        <p:cTn id="18" dur="500" fill="hold"/>
                                        <p:tgtEl>
                                          <p:spTgt spid="64"/>
                                        </p:tgtEl>
                                        <p:attrNameLst>
                                          <p:attrName>ppt_h</p:attrName>
                                        </p:attrNameLst>
                                      </p:cBhvr>
                                      <p:tavLst>
                                        <p:tav tm="0">
                                          <p:val>
                                            <p:strVal val="#ppt_h"/>
                                          </p:val>
                                        </p:tav>
                                        <p:tav tm="100000">
                                          <p:val>
                                            <p:strVal val="#ppt_h"/>
                                          </p:val>
                                        </p:tav>
                                      </p:tavLst>
                                    </p:anim>
                                  </p:childTnLst>
                                </p:cTn>
                              </p:par>
                            </p:childTnLst>
                          </p:cTn>
                        </p:par>
                        <p:par>
                          <p:cTn id="19" fill="hold">
                            <p:stCondLst>
                              <p:cond delay="2000"/>
                            </p:stCondLst>
                            <p:childTnLst>
                              <p:par>
                                <p:cTn id="20" presetID="17" presetClass="entr" presetSubtype="10" fill="hold" nodeType="afterEffect">
                                  <p:stCondLst>
                                    <p:cond delay="0"/>
                                  </p:stCondLst>
                                  <p:childTnLst>
                                    <p:set>
                                      <p:cBhvr>
                                        <p:cTn id="21" dur="1" fill="hold">
                                          <p:stCondLst>
                                            <p:cond delay="0"/>
                                          </p:stCondLst>
                                        </p:cTn>
                                        <p:tgtEl>
                                          <p:spTgt spid="67"/>
                                        </p:tgtEl>
                                        <p:attrNameLst>
                                          <p:attrName>style.visibility</p:attrName>
                                        </p:attrNameLst>
                                      </p:cBhvr>
                                      <p:to>
                                        <p:strVal val="visible"/>
                                      </p:to>
                                    </p:set>
                                    <p:anim calcmode="lin" valueType="num">
                                      <p:cBhvr>
                                        <p:cTn id="22" dur="500" fill="hold"/>
                                        <p:tgtEl>
                                          <p:spTgt spid="67"/>
                                        </p:tgtEl>
                                        <p:attrNameLst>
                                          <p:attrName>ppt_w</p:attrName>
                                        </p:attrNameLst>
                                      </p:cBhvr>
                                      <p:tavLst>
                                        <p:tav tm="0">
                                          <p:val>
                                            <p:fltVal val="0"/>
                                          </p:val>
                                        </p:tav>
                                        <p:tav tm="100000">
                                          <p:val>
                                            <p:strVal val="#ppt_w"/>
                                          </p:val>
                                        </p:tav>
                                      </p:tavLst>
                                    </p:anim>
                                    <p:anim calcmode="lin" valueType="num">
                                      <p:cBhvr>
                                        <p:cTn id="23" dur="500" fill="hold"/>
                                        <p:tgtEl>
                                          <p:spTgt spid="67"/>
                                        </p:tgtEl>
                                        <p:attrNameLst>
                                          <p:attrName>ppt_h</p:attrName>
                                        </p:attrNameLst>
                                      </p:cBhvr>
                                      <p:tavLst>
                                        <p:tav tm="0">
                                          <p:val>
                                            <p:strVal val="#ppt_h"/>
                                          </p:val>
                                        </p:tav>
                                        <p:tav tm="100000">
                                          <p:val>
                                            <p:strVal val="#ppt_h"/>
                                          </p:val>
                                        </p:tav>
                                      </p:tavLst>
                                    </p:anim>
                                  </p:childTnLst>
                                </p:cTn>
                              </p:par>
                              <p:par>
                                <p:cTn id="24" presetID="22" presetClass="entr" presetSubtype="1" fill="hold" nodeType="withEffect">
                                  <p:stCondLst>
                                    <p:cond delay="0"/>
                                  </p:stCondLst>
                                  <p:childTnLst>
                                    <p:set>
                                      <p:cBhvr>
                                        <p:cTn id="25" dur="1" fill="hold">
                                          <p:stCondLst>
                                            <p:cond delay="0"/>
                                          </p:stCondLst>
                                        </p:cTn>
                                        <p:tgtEl>
                                          <p:spTgt spid="77"/>
                                        </p:tgtEl>
                                        <p:attrNameLst>
                                          <p:attrName>style.visibility</p:attrName>
                                        </p:attrNameLst>
                                      </p:cBhvr>
                                      <p:to>
                                        <p:strVal val="visible"/>
                                      </p:to>
                                    </p:set>
                                    <p:animEffect transition="in" filter="wipe(up)">
                                      <p:cBhvr>
                                        <p:cTn id="26" dur="500"/>
                                        <p:tgtEl>
                                          <p:spTgt spid="77"/>
                                        </p:tgtEl>
                                      </p:cBhvr>
                                    </p:animEffect>
                                  </p:childTnLst>
                                </p:cTn>
                              </p:par>
                              <p:par>
                                <p:cTn id="27" presetID="22" presetClass="entr" presetSubtype="1" fill="hold" nodeType="withEffect">
                                  <p:stCondLst>
                                    <p:cond delay="0"/>
                                  </p:stCondLst>
                                  <p:childTnLst>
                                    <p:set>
                                      <p:cBhvr>
                                        <p:cTn id="28" dur="1" fill="hold">
                                          <p:stCondLst>
                                            <p:cond delay="0"/>
                                          </p:stCondLst>
                                        </p:cTn>
                                        <p:tgtEl>
                                          <p:spTgt spid="80"/>
                                        </p:tgtEl>
                                        <p:attrNameLst>
                                          <p:attrName>style.visibility</p:attrName>
                                        </p:attrNameLst>
                                      </p:cBhvr>
                                      <p:to>
                                        <p:strVal val="visible"/>
                                      </p:to>
                                    </p:set>
                                    <p:animEffect transition="in" filter="wipe(up)">
                                      <p:cBhvr>
                                        <p:cTn id="29" dur="500"/>
                                        <p:tgtEl>
                                          <p:spTgt spid="8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0"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泪滴形 4"/>
          <p:cNvSpPr/>
          <p:nvPr/>
        </p:nvSpPr>
        <p:spPr>
          <a:xfrm flipV="1">
            <a:off x="2576945" y="642565"/>
            <a:ext cx="4156364" cy="4156364"/>
          </a:xfrm>
          <a:prstGeom prst="teardrop">
            <a:avLst/>
          </a:prstGeom>
          <a:solidFill>
            <a:srgbClr val="C00000"/>
          </a:solidFill>
          <a:ln>
            <a:noFill/>
          </a:ln>
          <a:effectLst>
            <a:outerShdw blurRad="838200" dist="292100" dir="2700000" algn="tl" rotWithShape="0">
              <a:prstClr val="black">
                <a:alpha val="4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副标题 2"/>
          <p:cNvSpPr txBox="1">
            <a:spLocks/>
          </p:cNvSpPr>
          <p:nvPr/>
        </p:nvSpPr>
        <p:spPr>
          <a:xfrm rot="19245891">
            <a:off x="9484654" y="5426393"/>
            <a:ext cx="2606842" cy="281091"/>
          </a:xfrm>
          <a:prstGeom prst="rect">
            <a:avLst/>
          </a:prstGeom>
        </p:spPr>
        <p:txBody>
          <a:bodyPr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1200" kern="1200">
                <a:solidFill>
                  <a:schemeClr val="tx2">
                    <a:lumMod val="60000"/>
                    <a:lumOff val="40000"/>
                  </a:schemeClr>
                </a:solidFill>
                <a:latin typeface="+mj-ea"/>
                <a:ea typeface="+mj-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2">
                    <a:lumMod val="60000"/>
                    <a:lumOff val="40000"/>
                  </a:schemeClr>
                </a:solidFill>
                <a:latin typeface="+mj-ea"/>
                <a:ea typeface="+mj-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fontAlgn="auto">
              <a:spcAft>
                <a:spcPts val="0"/>
              </a:spcAft>
              <a:buFont typeface="Arial" panose="020B0604020202020204" pitchFamily="34" charset="0"/>
              <a:buNone/>
            </a:pPr>
            <a:r>
              <a:rPr lang="zh-CN" altLang="en-US" sz="1600" dirty="0">
                <a:solidFill>
                  <a:srgbClr val="C00000"/>
                </a:solidFill>
                <a:latin typeface="微软雅黑"/>
                <a:ea typeface="微软雅黑"/>
              </a:rPr>
              <a:t>汇报：千图网</a:t>
            </a:r>
          </a:p>
        </p:txBody>
      </p:sp>
      <p:sp>
        <p:nvSpPr>
          <p:cNvPr id="8" name="矩形 7"/>
          <p:cNvSpPr/>
          <p:nvPr/>
        </p:nvSpPr>
        <p:spPr>
          <a:xfrm>
            <a:off x="2894279" y="1301344"/>
            <a:ext cx="3521696" cy="1569660"/>
          </a:xfrm>
          <a:prstGeom prst="rect">
            <a:avLst/>
          </a:prstGeom>
        </p:spPr>
        <p:txBody>
          <a:bodyPr wrap="square">
            <a:spAutoFit/>
          </a:bodyPr>
          <a:lstStyle/>
          <a:p>
            <a:pPr algn="ctr" eaLnBrk="1" fontAlgn="auto" hangingPunct="1">
              <a:spcBef>
                <a:spcPts val="0"/>
              </a:spcBef>
              <a:spcAft>
                <a:spcPts val="0"/>
              </a:spcAft>
            </a:pPr>
            <a:r>
              <a:rPr lang="en-US" altLang="zh-CN" sz="9600" dirty="0">
                <a:solidFill>
                  <a:schemeClr val="bg1"/>
                </a:solidFill>
                <a:latin typeface="Agency FB" panose="020B0503020202020204" pitchFamily="34" charset="0"/>
                <a:ea typeface="造字工房俊雅（非商用）常规体" pitchFamily="50" charset="-122"/>
                <a:cs typeface="Arial" panose="020B0604020202020204" pitchFamily="34" charset="0"/>
              </a:rPr>
              <a:t>THE END</a:t>
            </a:r>
            <a:endParaRPr lang="zh-CN" altLang="en-US" sz="7200" dirty="0">
              <a:solidFill>
                <a:schemeClr val="bg1"/>
              </a:solidFill>
              <a:latin typeface="Agency FB" panose="020B0503020202020204" pitchFamily="34" charset="0"/>
              <a:ea typeface="造字工房俊雅（非商用）常规体" pitchFamily="50" charset="-122"/>
              <a:cs typeface="Arial" panose="020B0604020202020204" pitchFamily="34" charset="0"/>
            </a:endParaRPr>
          </a:p>
        </p:txBody>
      </p:sp>
      <p:sp>
        <p:nvSpPr>
          <p:cNvPr id="10" name="矩形 9"/>
          <p:cNvSpPr/>
          <p:nvPr/>
        </p:nvSpPr>
        <p:spPr>
          <a:xfrm>
            <a:off x="1954711" y="2737715"/>
            <a:ext cx="5320731" cy="646331"/>
          </a:xfrm>
          <a:prstGeom prst="rect">
            <a:avLst/>
          </a:prstGeom>
        </p:spPr>
        <p:txBody>
          <a:bodyPr wrap="square">
            <a:spAutoFit/>
          </a:bodyPr>
          <a:lstStyle/>
          <a:p>
            <a:pPr algn="ctr" eaLnBrk="1" fontAlgn="auto" hangingPunct="1">
              <a:spcBef>
                <a:spcPts val="0"/>
              </a:spcBef>
              <a:spcAft>
                <a:spcPts val="0"/>
              </a:spcAft>
            </a:pPr>
            <a:r>
              <a:rPr lang="zh-CN" altLang="en-US" sz="3600" dirty="0">
                <a:solidFill>
                  <a:schemeClr val="bg1"/>
                </a:solidFill>
                <a:latin typeface="造字工房俊雅（非商用）常规体" pitchFamily="50" charset="-122"/>
                <a:ea typeface="造字工房俊雅（非商用）常规体" pitchFamily="50" charset="-122"/>
              </a:rPr>
              <a:t>感谢观看 奋斗吧</a:t>
            </a:r>
            <a:endParaRPr lang="zh-CN" altLang="en-US" sz="2400" dirty="0">
              <a:solidFill>
                <a:schemeClr val="bg1"/>
              </a:solidFill>
              <a:latin typeface="造字工房俊雅（非商用）常规体" pitchFamily="50" charset="-122"/>
              <a:ea typeface="造字工房俊雅（非商用）常规体" pitchFamily="50" charset="-122"/>
            </a:endParaRPr>
          </a:p>
        </p:txBody>
      </p:sp>
      <p:sp>
        <p:nvSpPr>
          <p:cNvPr id="11" name="文本框 10"/>
          <p:cNvSpPr txBox="1"/>
          <p:nvPr/>
        </p:nvSpPr>
        <p:spPr>
          <a:xfrm>
            <a:off x="2896966" y="3414379"/>
            <a:ext cx="3542994" cy="769441"/>
          </a:xfrm>
          <a:prstGeom prst="rect">
            <a:avLst/>
          </a:prstGeom>
          <a:noFill/>
        </p:spPr>
        <p:txBody>
          <a:bodyPr wrap="square" rtlCol="0">
            <a:spAutoFit/>
          </a:bodyPr>
          <a:lstStyle/>
          <a:p>
            <a:pPr marL="0" indent="0" algn="ctr">
              <a:buNone/>
            </a:pPr>
            <a:r>
              <a:rPr lang="en-US" altLang="zh-CN" sz="1100" dirty="0" err="1">
                <a:solidFill>
                  <a:schemeClr val="bg1"/>
                </a:solidFill>
              </a:rPr>
              <a:t>Lorem</a:t>
            </a:r>
            <a:r>
              <a:rPr lang="en-US" altLang="zh-CN" sz="1100" dirty="0">
                <a:solidFill>
                  <a:schemeClr val="bg1"/>
                </a:solidFill>
              </a:rPr>
              <a:t> </a:t>
            </a:r>
            <a:r>
              <a:rPr lang="en-US" altLang="zh-CN" sz="1100" dirty="0" err="1">
                <a:solidFill>
                  <a:schemeClr val="bg1"/>
                </a:solidFill>
              </a:rPr>
              <a:t>ipsum</a:t>
            </a:r>
            <a:r>
              <a:rPr lang="en-US" altLang="zh-CN" sz="1100" dirty="0">
                <a:solidFill>
                  <a:schemeClr val="bg1"/>
                </a:solidFill>
              </a:rPr>
              <a:t> dolor sit </a:t>
            </a:r>
            <a:r>
              <a:rPr lang="en-US" altLang="zh-CN" sz="1100" dirty="0" err="1">
                <a:solidFill>
                  <a:schemeClr val="bg1"/>
                </a:solidFill>
              </a:rPr>
              <a:t>amet</a:t>
            </a:r>
            <a:r>
              <a:rPr lang="en-US" altLang="zh-CN" sz="1100" dirty="0">
                <a:solidFill>
                  <a:schemeClr val="bg1"/>
                </a:solidFill>
              </a:rPr>
              <a:t>, </a:t>
            </a:r>
            <a:r>
              <a:rPr lang="en-US" altLang="zh-CN" sz="1100" dirty="0" err="1">
                <a:solidFill>
                  <a:schemeClr val="bg1"/>
                </a:solidFill>
              </a:rPr>
              <a:t>consectetur</a:t>
            </a:r>
            <a:r>
              <a:rPr lang="en-US" altLang="zh-CN" sz="1100" dirty="0">
                <a:solidFill>
                  <a:schemeClr val="bg1"/>
                </a:solidFill>
              </a:rPr>
              <a:t> </a:t>
            </a:r>
            <a:r>
              <a:rPr lang="en-US" altLang="zh-CN" sz="1100" dirty="0" err="1">
                <a:solidFill>
                  <a:schemeClr val="bg1"/>
                </a:solidFill>
              </a:rPr>
              <a:t>adipiscing</a:t>
            </a:r>
            <a:r>
              <a:rPr lang="en-US" altLang="zh-CN" sz="1100" dirty="0">
                <a:solidFill>
                  <a:schemeClr val="bg1"/>
                </a:solidFill>
              </a:rPr>
              <a:t> </a:t>
            </a:r>
            <a:r>
              <a:rPr lang="en-US" altLang="zh-CN" sz="1100" dirty="0" err="1">
                <a:solidFill>
                  <a:schemeClr val="bg1"/>
                </a:solidFill>
              </a:rPr>
              <a:t>elit</a:t>
            </a:r>
            <a:r>
              <a:rPr lang="en-US" altLang="zh-CN" sz="1100" dirty="0">
                <a:solidFill>
                  <a:schemeClr val="bg1"/>
                </a:solidFill>
              </a:rPr>
              <a:t>. </a:t>
            </a:r>
            <a:r>
              <a:rPr lang="en-US" altLang="zh-CN" sz="1100" dirty="0" err="1">
                <a:solidFill>
                  <a:schemeClr val="bg1"/>
                </a:solidFill>
              </a:rPr>
              <a:t>Curabitur</a:t>
            </a:r>
            <a:r>
              <a:rPr lang="en-US" altLang="zh-CN" sz="1100" dirty="0">
                <a:solidFill>
                  <a:schemeClr val="bg1"/>
                </a:solidFill>
              </a:rPr>
              <a:t> </a:t>
            </a:r>
            <a:r>
              <a:rPr lang="en-US" altLang="zh-CN" sz="1100" dirty="0" err="1">
                <a:solidFill>
                  <a:schemeClr val="bg1"/>
                </a:solidFill>
              </a:rPr>
              <a:t>elementum</a:t>
            </a:r>
            <a:r>
              <a:rPr lang="en-US" altLang="zh-CN" sz="1100" dirty="0">
                <a:solidFill>
                  <a:schemeClr val="bg1"/>
                </a:solidFill>
              </a:rPr>
              <a:t> </a:t>
            </a:r>
            <a:r>
              <a:rPr lang="en-US" altLang="zh-CN" sz="1100" dirty="0" err="1">
                <a:solidFill>
                  <a:schemeClr val="bg1"/>
                </a:solidFill>
              </a:rPr>
              <a:t>posuere</a:t>
            </a:r>
            <a:r>
              <a:rPr lang="en-US" altLang="zh-CN" sz="1100" dirty="0">
                <a:solidFill>
                  <a:schemeClr val="bg1"/>
                </a:solidFill>
              </a:rPr>
              <a:t> </a:t>
            </a:r>
            <a:r>
              <a:rPr lang="en-US" altLang="zh-CN" sz="1100" dirty="0" err="1">
                <a:solidFill>
                  <a:schemeClr val="bg1"/>
                </a:solidFill>
              </a:rPr>
              <a:t>pretium</a:t>
            </a:r>
            <a:r>
              <a:rPr lang="en-US" altLang="zh-CN" sz="1100" dirty="0">
                <a:solidFill>
                  <a:schemeClr val="bg1"/>
                </a:solidFill>
              </a:rPr>
              <a:t>. </a:t>
            </a:r>
            <a:r>
              <a:rPr lang="en-US" altLang="zh-CN" sz="1100" dirty="0" err="1">
                <a:solidFill>
                  <a:schemeClr val="bg1"/>
                </a:solidFill>
              </a:rPr>
              <a:t>Quisque</a:t>
            </a:r>
            <a:r>
              <a:rPr lang="en-US" altLang="zh-CN" sz="1100" dirty="0">
                <a:solidFill>
                  <a:schemeClr val="bg1"/>
                </a:solidFill>
              </a:rPr>
              <a:t> </a:t>
            </a:r>
            <a:r>
              <a:rPr lang="en-US" altLang="zh-CN" sz="1100" dirty="0" err="1">
                <a:solidFill>
                  <a:schemeClr val="bg1"/>
                </a:solidFill>
              </a:rPr>
              <a:t>nibh</a:t>
            </a:r>
            <a:r>
              <a:rPr lang="en-US" altLang="zh-CN" sz="1100" dirty="0">
                <a:solidFill>
                  <a:schemeClr val="bg1"/>
                </a:solidFill>
              </a:rPr>
              <a:t> dolor, </a:t>
            </a:r>
            <a:r>
              <a:rPr lang="en-US" altLang="zh-CN" sz="1100" dirty="0" err="1">
                <a:solidFill>
                  <a:schemeClr val="bg1"/>
                </a:solidFill>
              </a:rPr>
              <a:t>dignissim</a:t>
            </a:r>
            <a:r>
              <a:rPr lang="en-US" altLang="zh-CN" sz="1100" dirty="0">
                <a:solidFill>
                  <a:schemeClr val="bg1"/>
                </a:solidFill>
              </a:rPr>
              <a:t> ac </a:t>
            </a:r>
            <a:r>
              <a:rPr lang="en-US" altLang="zh-CN" sz="1100" dirty="0" err="1">
                <a:solidFill>
                  <a:schemeClr val="bg1"/>
                </a:solidFill>
              </a:rPr>
              <a:t>dignissim</a:t>
            </a:r>
            <a:r>
              <a:rPr lang="en-US" altLang="zh-CN" sz="1100" dirty="0">
                <a:solidFill>
                  <a:schemeClr val="bg1"/>
                </a:solidFill>
              </a:rPr>
              <a:t> </a:t>
            </a:r>
            <a:r>
              <a:rPr lang="en-US" altLang="zh-CN" sz="1100" dirty="0" err="1">
                <a:solidFill>
                  <a:schemeClr val="bg1"/>
                </a:solidFill>
              </a:rPr>
              <a:t>ut</a:t>
            </a:r>
            <a:r>
              <a:rPr lang="en-US" altLang="zh-CN" sz="1100" dirty="0">
                <a:solidFill>
                  <a:schemeClr val="bg1"/>
                </a:solidFill>
              </a:rPr>
              <a:t>, </a:t>
            </a:r>
            <a:r>
              <a:rPr lang="en-US" altLang="zh-CN" sz="1100" dirty="0" err="1">
                <a:solidFill>
                  <a:schemeClr val="bg1"/>
                </a:solidFill>
              </a:rPr>
              <a:t>luctus</a:t>
            </a:r>
            <a:r>
              <a:rPr lang="en-US" altLang="zh-CN" sz="1100" dirty="0">
                <a:solidFill>
                  <a:schemeClr val="bg1"/>
                </a:solidFill>
              </a:rPr>
              <a:t> ac </a:t>
            </a:r>
            <a:r>
              <a:rPr lang="en-US" altLang="zh-CN" sz="1100" dirty="0" err="1">
                <a:solidFill>
                  <a:schemeClr val="bg1"/>
                </a:solidFill>
              </a:rPr>
              <a:t>urna</a:t>
            </a:r>
            <a:r>
              <a:rPr lang="en-US" altLang="zh-CN" sz="1100" dirty="0">
                <a:solidFill>
                  <a:schemeClr val="bg1"/>
                </a:solidFill>
              </a:rPr>
              <a:t>. </a:t>
            </a:r>
            <a:r>
              <a:rPr lang="en-US" altLang="zh-CN" sz="1100" dirty="0" err="1">
                <a:solidFill>
                  <a:schemeClr val="bg1"/>
                </a:solidFill>
              </a:rPr>
              <a:t>Aliquam</a:t>
            </a:r>
            <a:r>
              <a:rPr lang="en-US" altLang="zh-CN" sz="1100" dirty="0">
                <a:solidFill>
                  <a:schemeClr val="bg1"/>
                </a:solidFill>
              </a:rPr>
              <a:t> </a:t>
            </a:r>
            <a:r>
              <a:rPr lang="en-US" altLang="zh-CN" sz="1100" dirty="0" err="1">
                <a:solidFill>
                  <a:schemeClr val="bg1"/>
                </a:solidFill>
              </a:rPr>
              <a:t>aliquet</a:t>
            </a:r>
            <a:r>
              <a:rPr lang="en-US" altLang="zh-CN" sz="1100" dirty="0">
                <a:solidFill>
                  <a:schemeClr val="bg1"/>
                </a:solidFill>
              </a:rPr>
              <a:t> non </a:t>
            </a:r>
            <a:r>
              <a:rPr lang="en-US" altLang="zh-CN" sz="1100" dirty="0" err="1">
                <a:solidFill>
                  <a:schemeClr val="bg1"/>
                </a:solidFill>
              </a:rPr>
              <a:t>massa</a:t>
            </a:r>
            <a:r>
              <a:rPr lang="en-US" altLang="zh-CN" sz="1100" dirty="0">
                <a:solidFill>
                  <a:schemeClr val="bg1"/>
                </a:solidFill>
              </a:rPr>
              <a:t> </a:t>
            </a:r>
            <a:r>
              <a:rPr lang="en-US" altLang="zh-CN" sz="1100" dirty="0" err="1">
                <a:solidFill>
                  <a:schemeClr val="bg1"/>
                </a:solidFill>
              </a:rPr>
              <a:t>quis</a:t>
            </a:r>
            <a:r>
              <a:rPr lang="en-US" altLang="zh-CN" sz="1100" dirty="0">
                <a:solidFill>
                  <a:schemeClr val="bg1"/>
                </a:solidFill>
              </a:rPr>
              <a:t> </a:t>
            </a:r>
            <a:r>
              <a:rPr lang="en-US" altLang="zh-CN" sz="1100" dirty="0" err="1">
                <a:solidFill>
                  <a:schemeClr val="bg1"/>
                </a:solidFill>
              </a:rPr>
              <a:t>tincidunt</a:t>
            </a:r>
            <a:r>
              <a:rPr lang="en-US" altLang="zh-CN" sz="1100" dirty="0">
                <a:solidFill>
                  <a:schemeClr val="bg1"/>
                </a:solidFill>
              </a:rPr>
              <a:t>. </a:t>
            </a:r>
          </a:p>
        </p:txBody>
      </p:sp>
    </p:spTree>
    <p:extLst>
      <p:ext uri="{BB962C8B-B14F-4D97-AF65-F5344CB8AC3E}">
        <p14:creationId xmlns:p14="http://schemas.microsoft.com/office/powerpoint/2010/main" val="256309100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afterGroup">
                            <p:stCondLst>
                              <p:cond delay="0"/>
                            </p:stCondLst>
                            <p:childTnLst>
                              <p:par>
                                <p:cTn id="5" presetID="31"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childTnLst>
                          </p:cTn>
                        </p:par>
                        <p:par>
                          <p:cTn id="11" fill="hold">
                            <p:stCondLst>
                              <p:cond delay="1000"/>
                            </p:stCondLst>
                            <p:childTnLst>
                              <p:par>
                                <p:cTn id="12" presetID="42" presetClass="entr" presetSubtype="0" fill="hold" grpId="0"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250"/>
                                        <p:tgtEl>
                                          <p:spTgt spid="8"/>
                                        </p:tgtEl>
                                      </p:cBhvr>
                                    </p:animEffect>
                                    <p:anim calcmode="lin" valueType="num">
                                      <p:cBhvr>
                                        <p:cTn id="15" dur="1250" fill="hold"/>
                                        <p:tgtEl>
                                          <p:spTgt spid="8"/>
                                        </p:tgtEl>
                                        <p:attrNameLst>
                                          <p:attrName>ppt_x</p:attrName>
                                        </p:attrNameLst>
                                      </p:cBhvr>
                                      <p:tavLst>
                                        <p:tav tm="0">
                                          <p:val>
                                            <p:strVal val="#ppt_x"/>
                                          </p:val>
                                        </p:tav>
                                        <p:tav tm="100000">
                                          <p:val>
                                            <p:strVal val="#ppt_x"/>
                                          </p:val>
                                        </p:tav>
                                      </p:tavLst>
                                    </p:anim>
                                    <p:anim calcmode="lin" valueType="num">
                                      <p:cBhvr>
                                        <p:cTn id="16" dur="1250" fill="hold"/>
                                        <p:tgtEl>
                                          <p:spTgt spid="8"/>
                                        </p:tgtEl>
                                        <p:attrNameLst>
                                          <p:attrName>ppt_y</p:attrName>
                                        </p:attrNameLst>
                                      </p:cBhvr>
                                      <p:tavLst>
                                        <p:tav tm="0">
                                          <p:val>
                                            <p:strVal val="#ppt_y+.1"/>
                                          </p:val>
                                        </p:tav>
                                        <p:tav tm="100000">
                                          <p:val>
                                            <p:strVal val="#ppt_y"/>
                                          </p:val>
                                        </p:tav>
                                      </p:tavLst>
                                    </p:anim>
                                  </p:childTnLst>
                                </p:cTn>
                              </p:par>
                              <p:par>
                                <p:cTn id="17" presetID="56" presetClass="entr" presetSubtype="0" fill="hold" grpId="0" nodeType="withEffect">
                                  <p:stCondLst>
                                    <p:cond delay="0"/>
                                  </p:stCondLst>
                                  <p:iterate type="lt">
                                    <p:tmPct val="10000"/>
                                  </p:iterate>
                                  <p:childTnLst>
                                    <p:set>
                                      <p:cBhvr>
                                        <p:cTn id="18" dur="1" fill="hold">
                                          <p:stCondLst>
                                            <p:cond delay="0"/>
                                          </p:stCondLst>
                                        </p:cTn>
                                        <p:tgtEl>
                                          <p:spTgt spid="10"/>
                                        </p:tgtEl>
                                        <p:attrNameLst>
                                          <p:attrName>style.visibility</p:attrName>
                                        </p:attrNameLst>
                                      </p:cBhvr>
                                      <p:to>
                                        <p:strVal val="visible"/>
                                      </p:to>
                                    </p:set>
                                    <p:anim by="(-#ppt_w*2)" calcmode="lin" valueType="num">
                                      <p:cBhvr rctx="PPT">
                                        <p:cTn id="19" dur="500" autoRev="1" fill="hold">
                                          <p:stCondLst>
                                            <p:cond delay="0"/>
                                          </p:stCondLst>
                                        </p:cTn>
                                        <p:tgtEl>
                                          <p:spTgt spid="10"/>
                                        </p:tgtEl>
                                        <p:attrNameLst>
                                          <p:attrName>ppt_w</p:attrName>
                                        </p:attrNameLst>
                                      </p:cBhvr>
                                    </p:anim>
                                    <p:anim by="(#ppt_w*0.50)" calcmode="lin" valueType="num">
                                      <p:cBhvr>
                                        <p:cTn id="20" dur="500" decel="50000" autoRev="1" fill="hold">
                                          <p:stCondLst>
                                            <p:cond delay="0"/>
                                          </p:stCondLst>
                                        </p:cTn>
                                        <p:tgtEl>
                                          <p:spTgt spid="10"/>
                                        </p:tgtEl>
                                        <p:attrNameLst>
                                          <p:attrName>ppt_x</p:attrName>
                                        </p:attrNameLst>
                                      </p:cBhvr>
                                    </p:anim>
                                    <p:anim from="(-#ppt_h/2)" to="(#ppt_y)" calcmode="lin" valueType="num">
                                      <p:cBhvr>
                                        <p:cTn id="21" dur="1000" fill="hold">
                                          <p:stCondLst>
                                            <p:cond delay="0"/>
                                          </p:stCondLst>
                                        </p:cTn>
                                        <p:tgtEl>
                                          <p:spTgt spid="10"/>
                                        </p:tgtEl>
                                        <p:attrNameLst>
                                          <p:attrName>ppt_y</p:attrName>
                                        </p:attrNameLst>
                                      </p:cBhvr>
                                    </p:anim>
                                    <p:animRot by="21600000">
                                      <p:cBhvr>
                                        <p:cTn id="22" dur="1000" fill="hold">
                                          <p:stCondLst>
                                            <p:cond delay="0"/>
                                          </p:stCondLst>
                                        </p:cTn>
                                        <p:tgtEl>
                                          <p:spTgt spid="10"/>
                                        </p:tgtEl>
                                        <p:attrNameLst>
                                          <p:attrName>r</p:attrName>
                                        </p:attrNameLst>
                                      </p:cBhvr>
                                    </p:animRot>
                                  </p:childTnLst>
                                </p:cTn>
                              </p:par>
                            </p:childTnLst>
                          </p:cTn>
                        </p:par>
                        <p:par>
                          <p:cTn id="23" fill="hold">
                            <p:stCondLst>
                              <p:cond delay="2600"/>
                            </p:stCondLst>
                            <p:childTnLst>
                              <p:par>
                                <p:cTn id="24" presetID="22" presetClass="entr" presetSubtype="8" fill="hold" grpId="0"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5"/>
                                        </p:tgtEl>
                                        <p:attrNameLst>
                                          <p:attrName>style.visibility</p:attrName>
                                        </p:attrNameLst>
                                      </p:cBhvr>
                                      <p:to>
                                        <p:strVal val="visible"/>
                                      </p:to>
                                    </p:set>
                                    <p:anim calcmode="lin" valueType="num">
                                      <p:cBhvr>
                                        <p:cTn id="29" dur="500" fill="hold"/>
                                        <p:tgtEl>
                                          <p:spTgt spid="15"/>
                                        </p:tgtEl>
                                        <p:attrNameLst>
                                          <p:attrName>ppt_w</p:attrName>
                                        </p:attrNameLst>
                                      </p:cBhvr>
                                      <p:tavLst>
                                        <p:tav tm="0">
                                          <p:val>
                                            <p:fltVal val="0"/>
                                          </p:val>
                                        </p:tav>
                                        <p:tav tm="100000">
                                          <p:val>
                                            <p:strVal val="#ppt_w"/>
                                          </p:val>
                                        </p:tav>
                                      </p:tavLst>
                                    </p:anim>
                                    <p:anim calcmode="lin" valueType="num">
                                      <p:cBhvr>
                                        <p:cTn id="30" dur="500" fill="hold"/>
                                        <p:tgtEl>
                                          <p:spTgt spid="15"/>
                                        </p:tgtEl>
                                        <p:attrNameLst>
                                          <p:attrName>ppt_h</p:attrName>
                                        </p:attrNameLst>
                                      </p:cBhvr>
                                      <p:tavLst>
                                        <p:tav tm="0">
                                          <p:val>
                                            <p:fltVal val="0"/>
                                          </p:val>
                                        </p:tav>
                                        <p:tav tm="100000">
                                          <p:val>
                                            <p:strVal val="#ppt_h"/>
                                          </p:val>
                                        </p:tav>
                                      </p:tavLst>
                                    </p:anim>
                                    <p:animEffect transition="in" filter="fade">
                                      <p:cBhvr>
                                        <p:cTn id="31"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p:bldP spid="8"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8"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grpSp>
        <p:nvGrpSpPr>
          <p:cNvPr id="11" name="Group 10"/>
          <p:cNvGrpSpPr>
            <a:grpSpLocks/>
          </p:cNvGrpSpPr>
          <p:nvPr/>
        </p:nvGrpSpPr>
        <p:grpSpPr bwMode="auto">
          <a:xfrm>
            <a:off x="1963185" y="4422555"/>
            <a:ext cx="2163763" cy="1754983"/>
            <a:chOff x="0" y="0"/>
            <a:chExt cx="2726" cy="2211"/>
          </a:xfrm>
        </p:grpSpPr>
        <p:sp>
          <p:nvSpPr>
            <p:cNvPr id="12" name="Rectangle 11"/>
            <p:cNvSpPr>
              <a:spLocks/>
            </p:cNvSpPr>
            <p:nvPr/>
          </p:nvSpPr>
          <p:spPr bwMode="auto">
            <a:xfrm>
              <a:off x="0" y="0"/>
              <a:ext cx="2440" cy="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eaLnBrk="1" fontAlgn="auto" hangingPunct="1">
                <a:lnSpc>
                  <a:spcPct val="100000"/>
                </a:lnSpc>
                <a:spcBef>
                  <a:spcPts val="0"/>
                </a:spcBef>
                <a:spcAft>
                  <a:spcPts val="0"/>
                </a:spcAft>
                <a:defRPr/>
              </a:pPr>
              <a:r>
                <a:rPr lang="en-US" altLang="zh-CN" dirty="0">
                  <a:solidFill>
                    <a:schemeClr val="tx1">
                      <a:lumMod val="75000"/>
                      <a:lumOff val="25000"/>
                    </a:schemeClr>
                  </a:solidFill>
                  <a:latin typeface="Impact" pitchFamily="34" charset="0"/>
                </a:rPr>
                <a:t>Your Title</a:t>
              </a:r>
            </a:p>
          </p:txBody>
        </p:sp>
        <p:sp>
          <p:nvSpPr>
            <p:cNvPr id="13" name="Rectangle 12"/>
            <p:cNvSpPr>
              <a:spLocks/>
            </p:cNvSpPr>
            <p:nvPr/>
          </p:nvSpPr>
          <p:spPr bwMode="auto">
            <a:xfrm>
              <a:off x="0" y="416"/>
              <a:ext cx="2726" cy="1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marL="0" indent="0" defTabSz="1450940" fontAlgn="auto">
                <a:lnSpc>
                  <a:spcPct val="150000"/>
                </a:lnSpc>
                <a:spcBef>
                  <a:spcPts val="0"/>
                </a:spcBef>
                <a:spcAft>
                  <a:spcPts val="0"/>
                </a:spcAft>
                <a:buNone/>
                <a:defRPr/>
              </a:pPr>
              <a:r>
                <a:rPr lang="en-US" altLang="zh-CN" sz="1100" dirty="0" err="1">
                  <a:solidFill>
                    <a:schemeClr val="tx1">
                      <a:lumMod val="75000"/>
                      <a:lumOff val="25000"/>
                    </a:schemeClr>
                  </a:solidFill>
                </a:rPr>
                <a:t>Lorem</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ipsum</a:t>
              </a:r>
              <a:r>
                <a:rPr lang="en-US" altLang="zh-CN" sz="1100" dirty="0">
                  <a:solidFill>
                    <a:schemeClr val="tx1">
                      <a:lumMod val="75000"/>
                      <a:lumOff val="25000"/>
                    </a:schemeClr>
                  </a:solidFill>
                </a:rPr>
                <a:t> dolor sit </a:t>
              </a:r>
              <a:r>
                <a:rPr lang="en-US" altLang="zh-CN" sz="1100" dirty="0" err="1">
                  <a:solidFill>
                    <a:schemeClr val="tx1">
                      <a:lumMod val="75000"/>
                      <a:lumOff val="25000"/>
                    </a:schemeClr>
                  </a:solidFill>
                </a:rPr>
                <a:t>amet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consectetur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adipisicing</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elit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sed</a:t>
              </a:r>
              <a:r>
                <a:rPr lang="en-US" altLang="zh-CN" sz="1100" dirty="0">
                  <a:solidFill>
                    <a:schemeClr val="tx1">
                      <a:lumMod val="75000"/>
                      <a:lumOff val="25000"/>
                    </a:schemeClr>
                  </a:solidFill>
                </a:rPr>
                <a:t> do </a:t>
              </a:r>
              <a:r>
                <a:rPr lang="en-US" altLang="zh-CN" sz="1100" dirty="0" err="1">
                  <a:solidFill>
                    <a:schemeClr val="tx1">
                      <a:lumMod val="75000"/>
                      <a:lumOff val="25000"/>
                    </a:schemeClr>
                  </a:solidFill>
                </a:rPr>
                <a:t>eiusmod</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tempor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incididunt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labore</a:t>
              </a:r>
              <a:r>
                <a:rPr lang="en-US" altLang="zh-CN" sz="1100" dirty="0">
                  <a:solidFill>
                    <a:schemeClr val="tx1">
                      <a:lumMod val="75000"/>
                      <a:lumOff val="25000"/>
                    </a:schemeClr>
                  </a:solidFill>
                </a:rPr>
                <a:t> et </a:t>
              </a:r>
              <a:r>
                <a:rPr lang="en-US" altLang="zh-CN" sz="1100" dirty="0" err="1">
                  <a:solidFill>
                    <a:schemeClr val="tx1">
                      <a:lumMod val="75000"/>
                      <a:lumOff val="25000"/>
                    </a:schemeClr>
                  </a:solidFill>
                </a:rPr>
                <a:t>dolore</a:t>
              </a:r>
              <a:r>
                <a:rPr lang="en-US" altLang="zh-CN" sz="1100" dirty="0">
                  <a:solidFill>
                    <a:schemeClr val="tx1">
                      <a:lumMod val="75000"/>
                      <a:lumOff val="25000"/>
                    </a:schemeClr>
                  </a:solidFill>
                </a:rPr>
                <a:t> magna </a:t>
              </a:r>
              <a:r>
                <a:rPr lang="en-US" altLang="zh-CN" sz="1100" dirty="0" err="1">
                  <a:solidFill>
                    <a:schemeClr val="tx1">
                      <a:lumMod val="75000"/>
                      <a:lumOff val="25000"/>
                    </a:schemeClr>
                  </a:solidFill>
                </a:rPr>
                <a:t>aliqua</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enim</a:t>
              </a:r>
              <a:r>
                <a:rPr lang="en-US" altLang="zh-CN" sz="1100" dirty="0">
                  <a:solidFill>
                    <a:schemeClr val="tx1">
                      <a:lumMod val="75000"/>
                      <a:lumOff val="25000"/>
                    </a:schemeClr>
                  </a:solidFill>
                </a:rPr>
                <a:t> ad minim </a:t>
              </a:r>
              <a:r>
                <a:rPr lang="en-US" altLang="zh-CN" sz="1100" dirty="0" err="1">
                  <a:solidFill>
                    <a:schemeClr val="tx1">
                      <a:lumMod val="75000"/>
                      <a:lumOff val="25000"/>
                    </a:schemeClr>
                  </a:solidFill>
                </a:rPr>
                <a:t>veniam</a:t>
              </a:r>
              <a:endParaRPr lang="en-US" altLang="zh-CN" sz="1100" dirty="0">
                <a:solidFill>
                  <a:schemeClr val="tx1">
                    <a:lumMod val="75000"/>
                    <a:lumOff val="25000"/>
                  </a:schemeClr>
                </a:solidFill>
                <a:cs typeface="Arial" pitchFamily="34" charset="0"/>
              </a:endParaRPr>
            </a:p>
          </p:txBody>
        </p:sp>
      </p:grpSp>
      <p:grpSp>
        <p:nvGrpSpPr>
          <p:cNvPr id="14" name="Group 13"/>
          <p:cNvGrpSpPr>
            <a:grpSpLocks/>
          </p:cNvGrpSpPr>
          <p:nvPr/>
        </p:nvGrpSpPr>
        <p:grpSpPr bwMode="auto">
          <a:xfrm>
            <a:off x="1292467" y="4405556"/>
            <a:ext cx="464344" cy="463551"/>
            <a:chOff x="0" y="0"/>
            <a:chExt cx="584" cy="584"/>
          </a:xfrm>
        </p:grpSpPr>
        <p:sp>
          <p:nvSpPr>
            <p:cNvPr id="15" name="Oval 14"/>
            <p:cNvSpPr>
              <a:spLocks/>
            </p:cNvSpPr>
            <p:nvPr/>
          </p:nvSpPr>
          <p:spPr bwMode="auto">
            <a:xfrm>
              <a:off x="0" y="0"/>
              <a:ext cx="584" cy="584"/>
            </a:xfrm>
            <a:prstGeom prst="ellipse">
              <a:avLst/>
            </a:prstGeom>
            <a:solidFill>
              <a:srgbClr val="E31F3B"/>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algn="ctr" fontAlgn="base">
                <a:spcBef>
                  <a:spcPct val="0"/>
                </a:spcBef>
                <a:spcAft>
                  <a:spcPct val="0"/>
                </a:spcAft>
                <a:defRPr/>
              </a:pPr>
              <a:endParaRPr lang="en-US" b="1" kern="0">
                <a:solidFill>
                  <a:schemeClr val="bg1"/>
                </a:solidFill>
                <a:cs typeface="+mn-ea"/>
                <a:sym typeface="+mn-lt"/>
              </a:endParaRPr>
            </a:p>
          </p:txBody>
        </p:sp>
        <p:sp>
          <p:nvSpPr>
            <p:cNvPr id="16" name="Rectangle 15"/>
            <p:cNvSpPr>
              <a:spLocks/>
            </p:cNvSpPr>
            <p:nvPr/>
          </p:nvSpPr>
          <p:spPr bwMode="auto">
            <a:xfrm>
              <a:off x="0" y="8"/>
              <a:ext cx="584"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1600" b="1" kern="0" dirty="0">
                  <a:solidFill>
                    <a:schemeClr val="bg1"/>
                  </a:solidFill>
                  <a:cs typeface="+mn-ea"/>
                  <a:sym typeface="+mn-lt"/>
                </a:rPr>
                <a:t>1</a:t>
              </a:r>
            </a:p>
          </p:txBody>
        </p:sp>
      </p:grpSp>
      <p:grpSp>
        <p:nvGrpSpPr>
          <p:cNvPr id="22" name="Group 10"/>
          <p:cNvGrpSpPr>
            <a:grpSpLocks/>
          </p:cNvGrpSpPr>
          <p:nvPr/>
        </p:nvGrpSpPr>
        <p:grpSpPr bwMode="auto">
          <a:xfrm>
            <a:off x="5467675" y="4422555"/>
            <a:ext cx="2163763" cy="1754983"/>
            <a:chOff x="0" y="0"/>
            <a:chExt cx="2726" cy="2211"/>
          </a:xfrm>
        </p:grpSpPr>
        <p:sp>
          <p:nvSpPr>
            <p:cNvPr id="23" name="Rectangle 11"/>
            <p:cNvSpPr>
              <a:spLocks/>
            </p:cNvSpPr>
            <p:nvPr/>
          </p:nvSpPr>
          <p:spPr bwMode="auto">
            <a:xfrm>
              <a:off x="0" y="0"/>
              <a:ext cx="2440" cy="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eaLnBrk="1" fontAlgn="auto" hangingPunct="1">
                <a:lnSpc>
                  <a:spcPct val="100000"/>
                </a:lnSpc>
                <a:spcBef>
                  <a:spcPts val="0"/>
                </a:spcBef>
                <a:spcAft>
                  <a:spcPts val="0"/>
                </a:spcAft>
                <a:defRPr/>
              </a:pPr>
              <a:r>
                <a:rPr lang="en-US" altLang="zh-CN" dirty="0">
                  <a:solidFill>
                    <a:schemeClr val="tx1">
                      <a:lumMod val="75000"/>
                      <a:lumOff val="25000"/>
                    </a:schemeClr>
                  </a:solidFill>
                  <a:latin typeface="Impact" pitchFamily="34" charset="0"/>
                </a:rPr>
                <a:t>Your Title</a:t>
              </a:r>
            </a:p>
          </p:txBody>
        </p:sp>
        <p:sp>
          <p:nvSpPr>
            <p:cNvPr id="24" name="Rectangle 12"/>
            <p:cNvSpPr>
              <a:spLocks/>
            </p:cNvSpPr>
            <p:nvPr/>
          </p:nvSpPr>
          <p:spPr bwMode="auto">
            <a:xfrm>
              <a:off x="0" y="416"/>
              <a:ext cx="2726" cy="1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marL="0" indent="0" defTabSz="1450940" fontAlgn="auto">
                <a:lnSpc>
                  <a:spcPct val="150000"/>
                </a:lnSpc>
                <a:spcBef>
                  <a:spcPts val="0"/>
                </a:spcBef>
                <a:spcAft>
                  <a:spcPts val="0"/>
                </a:spcAft>
                <a:buNone/>
                <a:defRPr/>
              </a:pPr>
              <a:r>
                <a:rPr lang="en-US" altLang="zh-CN" sz="1100" dirty="0" err="1">
                  <a:solidFill>
                    <a:schemeClr val="tx1">
                      <a:lumMod val="75000"/>
                      <a:lumOff val="25000"/>
                    </a:schemeClr>
                  </a:solidFill>
                </a:rPr>
                <a:t>Lorem</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ipsum</a:t>
              </a:r>
              <a:r>
                <a:rPr lang="en-US" altLang="zh-CN" sz="1100" dirty="0">
                  <a:solidFill>
                    <a:schemeClr val="tx1">
                      <a:lumMod val="75000"/>
                      <a:lumOff val="25000"/>
                    </a:schemeClr>
                  </a:solidFill>
                </a:rPr>
                <a:t> dolor sit </a:t>
              </a:r>
              <a:r>
                <a:rPr lang="en-US" altLang="zh-CN" sz="1100" dirty="0" err="1">
                  <a:solidFill>
                    <a:schemeClr val="tx1">
                      <a:lumMod val="75000"/>
                      <a:lumOff val="25000"/>
                    </a:schemeClr>
                  </a:solidFill>
                </a:rPr>
                <a:t>amet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consectetur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adipisicing</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elit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sed</a:t>
              </a:r>
              <a:r>
                <a:rPr lang="en-US" altLang="zh-CN" sz="1100" dirty="0">
                  <a:solidFill>
                    <a:schemeClr val="tx1">
                      <a:lumMod val="75000"/>
                      <a:lumOff val="25000"/>
                    </a:schemeClr>
                  </a:solidFill>
                </a:rPr>
                <a:t> do </a:t>
              </a:r>
              <a:r>
                <a:rPr lang="en-US" altLang="zh-CN" sz="1100" dirty="0" err="1">
                  <a:solidFill>
                    <a:schemeClr val="tx1">
                      <a:lumMod val="75000"/>
                      <a:lumOff val="25000"/>
                    </a:schemeClr>
                  </a:solidFill>
                </a:rPr>
                <a:t>eiusmod</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tempor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incididunt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labore</a:t>
              </a:r>
              <a:r>
                <a:rPr lang="en-US" altLang="zh-CN" sz="1100" dirty="0">
                  <a:solidFill>
                    <a:schemeClr val="tx1">
                      <a:lumMod val="75000"/>
                      <a:lumOff val="25000"/>
                    </a:schemeClr>
                  </a:solidFill>
                </a:rPr>
                <a:t> et </a:t>
              </a:r>
              <a:r>
                <a:rPr lang="en-US" altLang="zh-CN" sz="1100" dirty="0" err="1">
                  <a:solidFill>
                    <a:schemeClr val="tx1">
                      <a:lumMod val="75000"/>
                      <a:lumOff val="25000"/>
                    </a:schemeClr>
                  </a:solidFill>
                </a:rPr>
                <a:t>dolore</a:t>
              </a:r>
              <a:r>
                <a:rPr lang="en-US" altLang="zh-CN" sz="1100" dirty="0">
                  <a:solidFill>
                    <a:schemeClr val="tx1">
                      <a:lumMod val="75000"/>
                      <a:lumOff val="25000"/>
                    </a:schemeClr>
                  </a:solidFill>
                </a:rPr>
                <a:t> magna </a:t>
              </a:r>
              <a:r>
                <a:rPr lang="en-US" altLang="zh-CN" sz="1100" dirty="0" err="1">
                  <a:solidFill>
                    <a:schemeClr val="tx1">
                      <a:lumMod val="75000"/>
                      <a:lumOff val="25000"/>
                    </a:schemeClr>
                  </a:solidFill>
                </a:rPr>
                <a:t>aliqua</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enim</a:t>
              </a:r>
              <a:r>
                <a:rPr lang="en-US" altLang="zh-CN" sz="1100" dirty="0">
                  <a:solidFill>
                    <a:schemeClr val="tx1">
                      <a:lumMod val="75000"/>
                      <a:lumOff val="25000"/>
                    </a:schemeClr>
                  </a:solidFill>
                </a:rPr>
                <a:t> ad minim </a:t>
              </a:r>
              <a:r>
                <a:rPr lang="en-US" altLang="zh-CN" sz="1100" dirty="0" err="1">
                  <a:solidFill>
                    <a:schemeClr val="tx1">
                      <a:lumMod val="75000"/>
                      <a:lumOff val="25000"/>
                    </a:schemeClr>
                  </a:solidFill>
                </a:rPr>
                <a:t>veniam</a:t>
              </a:r>
              <a:endParaRPr lang="en-US" altLang="zh-CN" sz="1100" dirty="0">
                <a:solidFill>
                  <a:schemeClr val="tx1">
                    <a:lumMod val="75000"/>
                    <a:lumOff val="25000"/>
                  </a:schemeClr>
                </a:solidFill>
                <a:cs typeface="Arial" pitchFamily="34" charset="0"/>
              </a:endParaRPr>
            </a:p>
          </p:txBody>
        </p:sp>
      </p:grpSp>
      <p:grpSp>
        <p:nvGrpSpPr>
          <p:cNvPr id="17" name="Group 4"/>
          <p:cNvGrpSpPr/>
          <p:nvPr/>
        </p:nvGrpSpPr>
        <p:grpSpPr>
          <a:xfrm>
            <a:off x="1143342" y="3837190"/>
            <a:ext cx="9793087" cy="284515"/>
            <a:chOff x="899592" y="2852807"/>
            <a:chExt cx="7344815" cy="213386"/>
          </a:xfrm>
          <a:solidFill>
            <a:srgbClr val="C00000"/>
          </a:solidFill>
        </p:grpSpPr>
        <p:sp>
          <p:nvSpPr>
            <p:cNvPr id="18" name="Rectangle 61"/>
            <p:cNvSpPr/>
            <p:nvPr/>
          </p:nvSpPr>
          <p:spPr bwMode="auto">
            <a:xfrm>
              <a:off x="899592" y="2852807"/>
              <a:ext cx="7344815" cy="32031"/>
            </a:xfrm>
            <a:prstGeom prst="rect">
              <a:avLst/>
            </a:prstGeom>
            <a:grpFill/>
            <a:ln w="25400" cap="flat" cmpd="sng" algn="ctr">
              <a:noFill/>
              <a:prstDash val="solid"/>
              <a:round/>
              <a:headEnd type="none" w="med" len="med"/>
              <a:tailEnd type="none" w="med" len="med"/>
            </a:ln>
            <a:effectLst/>
            <a:extLst/>
          </p:spPr>
          <p:txBody>
            <a:bodyPr vert="horz" wrap="square" lIns="121920" tIns="60960" rIns="121920" bIns="60960" numCol="1" rtlCol="0" anchor="t" anchorCtr="0" compatLnSpc="1">
              <a:prstTxWarp prst="textNoShape">
                <a:avLst/>
              </a:prstTxWarp>
            </a:bodyPr>
            <a:lstStyle/>
            <a:p>
              <a:pPr algn="ctr" defTabSz="1219091" fontAlgn="base">
                <a:spcBef>
                  <a:spcPct val="0"/>
                </a:spcBef>
                <a:spcAft>
                  <a:spcPct val="0"/>
                </a:spcAft>
                <a:defRPr/>
              </a:pPr>
              <a:endParaRPr lang="en-US" sz="7466" b="1" kern="0">
                <a:solidFill>
                  <a:schemeClr val="bg1"/>
                </a:solidFill>
                <a:cs typeface="+mn-ea"/>
                <a:sym typeface="+mn-lt"/>
              </a:endParaRPr>
            </a:p>
          </p:txBody>
        </p:sp>
        <p:sp>
          <p:nvSpPr>
            <p:cNvPr id="19" name="Flowchart: Merge 3"/>
            <p:cNvSpPr/>
            <p:nvPr/>
          </p:nvSpPr>
          <p:spPr bwMode="auto">
            <a:xfrm>
              <a:off x="1099027" y="2874792"/>
              <a:ext cx="210541" cy="191401"/>
            </a:xfrm>
            <a:prstGeom prst="flowChartMerge">
              <a:avLst/>
            </a:prstGeom>
            <a:grpFill/>
            <a:ln w="25400" cap="flat" cmpd="sng" algn="ctr">
              <a:noFill/>
              <a:prstDash val="solid"/>
              <a:round/>
              <a:headEnd type="none" w="med" len="med"/>
              <a:tailEnd type="none" w="med" len="med"/>
            </a:ln>
            <a:effectLst/>
            <a:extLst/>
          </p:spPr>
          <p:txBody>
            <a:bodyPr vert="horz" wrap="square" lIns="121920" tIns="60960" rIns="121920" bIns="60960" numCol="1" rtlCol="0" anchor="t" anchorCtr="0" compatLnSpc="1">
              <a:prstTxWarp prst="textNoShape">
                <a:avLst/>
              </a:prstTxWarp>
            </a:bodyPr>
            <a:lstStyle/>
            <a:p>
              <a:pPr algn="ctr" defTabSz="1219091" fontAlgn="base">
                <a:spcBef>
                  <a:spcPct val="0"/>
                </a:spcBef>
                <a:spcAft>
                  <a:spcPct val="0"/>
                </a:spcAft>
                <a:defRPr/>
              </a:pPr>
              <a:endParaRPr lang="en-US" sz="7466" b="1" kern="0">
                <a:solidFill>
                  <a:schemeClr val="bg1"/>
                </a:solidFill>
                <a:cs typeface="+mn-ea"/>
                <a:sym typeface="+mn-lt"/>
              </a:endParaRPr>
            </a:p>
          </p:txBody>
        </p:sp>
        <p:sp>
          <p:nvSpPr>
            <p:cNvPr id="20" name="Flowchart: Merge 64"/>
            <p:cNvSpPr/>
            <p:nvPr/>
          </p:nvSpPr>
          <p:spPr bwMode="auto">
            <a:xfrm>
              <a:off x="3708663" y="2874792"/>
              <a:ext cx="210541" cy="191401"/>
            </a:xfrm>
            <a:prstGeom prst="flowChartMerge">
              <a:avLst/>
            </a:prstGeom>
            <a:grpFill/>
            <a:ln w="25400" cap="flat" cmpd="sng" algn="ctr">
              <a:noFill/>
              <a:prstDash val="solid"/>
              <a:round/>
              <a:headEnd type="none" w="med" len="med"/>
              <a:tailEnd type="none" w="med" len="med"/>
            </a:ln>
            <a:effectLst/>
            <a:extLst/>
          </p:spPr>
          <p:txBody>
            <a:bodyPr vert="horz" wrap="square" lIns="121920" tIns="60960" rIns="121920" bIns="60960" numCol="1" rtlCol="0" anchor="t" anchorCtr="0" compatLnSpc="1">
              <a:prstTxWarp prst="textNoShape">
                <a:avLst/>
              </a:prstTxWarp>
            </a:bodyPr>
            <a:lstStyle/>
            <a:p>
              <a:pPr algn="ctr" defTabSz="1219091" fontAlgn="base">
                <a:spcBef>
                  <a:spcPct val="0"/>
                </a:spcBef>
                <a:spcAft>
                  <a:spcPct val="0"/>
                </a:spcAft>
                <a:defRPr/>
              </a:pPr>
              <a:endParaRPr lang="en-US" sz="7466" b="1" kern="0">
                <a:solidFill>
                  <a:schemeClr val="bg1"/>
                </a:solidFill>
                <a:cs typeface="+mn-ea"/>
                <a:sym typeface="+mn-lt"/>
              </a:endParaRPr>
            </a:p>
          </p:txBody>
        </p:sp>
        <p:sp>
          <p:nvSpPr>
            <p:cNvPr id="21" name="Flowchart: Merge 65"/>
            <p:cNvSpPr/>
            <p:nvPr/>
          </p:nvSpPr>
          <p:spPr bwMode="auto">
            <a:xfrm>
              <a:off x="6174461" y="2874792"/>
              <a:ext cx="210541" cy="191401"/>
            </a:xfrm>
            <a:prstGeom prst="flowChartMerge">
              <a:avLst/>
            </a:prstGeom>
            <a:grpFill/>
            <a:ln w="25400" cap="flat" cmpd="sng" algn="ctr">
              <a:noFill/>
              <a:prstDash val="solid"/>
              <a:round/>
              <a:headEnd type="none" w="med" len="med"/>
              <a:tailEnd type="none" w="med" len="med"/>
            </a:ln>
            <a:effectLst/>
            <a:extLst/>
          </p:spPr>
          <p:txBody>
            <a:bodyPr vert="horz" wrap="square" lIns="121920" tIns="60960" rIns="121920" bIns="60960" numCol="1" rtlCol="0" anchor="t" anchorCtr="0" compatLnSpc="1">
              <a:prstTxWarp prst="textNoShape">
                <a:avLst/>
              </a:prstTxWarp>
            </a:bodyPr>
            <a:lstStyle/>
            <a:p>
              <a:pPr algn="ctr" defTabSz="1219091" fontAlgn="base">
                <a:spcBef>
                  <a:spcPct val="0"/>
                </a:spcBef>
                <a:spcAft>
                  <a:spcPct val="0"/>
                </a:spcAft>
                <a:defRPr/>
              </a:pPr>
              <a:endParaRPr lang="en-US" sz="7466" b="1" kern="0">
                <a:solidFill>
                  <a:schemeClr val="bg1"/>
                </a:solidFill>
                <a:cs typeface="+mn-ea"/>
                <a:sym typeface="+mn-lt"/>
              </a:endParaRPr>
            </a:p>
          </p:txBody>
        </p:sp>
      </p:grpSp>
      <p:grpSp>
        <p:nvGrpSpPr>
          <p:cNvPr id="25" name="Group 13"/>
          <p:cNvGrpSpPr>
            <a:grpSpLocks/>
          </p:cNvGrpSpPr>
          <p:nvPr/>
        </p:nvGrpSpPr>
        <p:grpSpPr bwMode="auto">
          <a:xfrm>
            <a:off x="4796957" y="4405556"/>
            <a:ext cx="464344" cy="463551"/>
            <a:chOff x="0" y="0"/>
            <a:chExt cx="584" cy="584"/>
          </a:xfrm>
        </p:grpSpPr>
        <p:sp>
          <p:nvSpPr>
            <p:cNvPr id="26" name="Oval 14"/>
            <p:cNvSpPr>
              <a:spLocks/>
            </p:cNvSpPr>
            <p:nvPr/>
          </p:nvSpPr>
          <p:spPr bwMode="auto">
            <a:xfrm>
              <a:off x="0" y="0"/>
              <a:ext cx="584" cy="584"/>
            </a:xfrm>
            <a:prstGeom prst="ellipse">
              <a:avLst/>
            </a:prstGeom>
            <a:solidFill>
              <a:schemeClr val="tx1">
                <a:lumMod val="85000"/>
                <a:lumOff val="15000"/>
              </a:schemeClr>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algn="ctr" fontAlgn="base">
                <a:spcBef>
                  <a:spcPct val="0"/>
                </a:spcBef>
                <a:spcAft>
                  <a:spcPct val="0"/>
                </a:spcAft>
                <a:defRPr/>
              </a:pPr>
              <a:endParaRPr lang="en-US" b="1" kern="0">
                <a:solidFill>
                  <a:schemeClr val="bg1"/>
                </a:solidFill>
                <a:cs typeface="+mn-ea"/>
                <a:sym typeface="+mn-lt"/>
              </a:endParaRPr>
            </a:p>
          </p:txBody>
        </p:sp>
        <p:sp>
          <p:nvSpPr>
            <p:cNvPr id="27" name="Rectangle 15"/>
            <p:cNvSpPr>
              <a:spLocks/>
            </p:cNvSpPr>
            <p:nvPr/>
          </p:nvSpPr>
          <p:spPr bwMode="auto">
            <a:xfrm>
              <a:off x="0" y="8"/>
              <a:ext cx="584" cy="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1600" b="1" kern="0" dirty="0">
                  <a:solidFill>
                    <a:schemeClr val="bg1"/>
                  </a:solidFill>
                  <a:cs typeface="+mn-ea"/>
                  <a:sym typeface="+mn-lt"/>
                </a:rPr>
                <a:t>2</a:t>
              </a:r>
            </a:p>
          </p:txBody>
        </p:sp>
      </p:grpSp>
      <p:grpSp>
        <p:nvGrpSpPr>
          <p:cNvPr id="28" name="Group 10"/>
          <p:cNvGrpSpPr>
            <a:grpSpLocks/>
          </p:cNvGrpSpPr>
          <p:nvPr/>
        </p:nvGrpSpPr>
        <p:grpSpPr bwMode="auto">
          <a:xfrm>
            <a:off x="8784620" y="4422555"/>
            <a:ext cx="2163763" cy="1754983"/>
            <a:chOff x="0" y="0"/>
            <a:chExt cx="2726" cy="2211"/>
          </a:xfrm>
        </p:grpSpPr>
        <p:sp>
          <p:nvSpPr>
            <p:cNvPr id="29" name="Rectangle 11"/>
            <p:cNvSpPr>
              <a:spLocks/>
            </p:cNvSpPr>
            <p:nvPr/>
          </p:nvSpPr>
          <p:spPr bwMode="auto">
            <a:xfrm>
              <a:off x="0" y="0"/>
              <a:ext cx="2440" cy="3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eaLnBrk="1" fontAlgn="auto" hangingPunct="1">
                <a:lnSpc>
                  <a:spcPct val="100000"/>
                </a:lnSpc>
                <a:spcBef>
                  <a:spcPts val="0"/>
                </a:spcBef>
                <a:spcAft>
                  <a:spcPts val="0"/>
                </a:spcAft>
                <a:defRPr/>
              </a:pPr>
              <a:r>
                <a:rPr lang="en-US" altLang="zh-CN" dirty="0">
                  <a:solidFill>
                    <a:schemeClr val="tx1">
                      <a:lumMod val="75000"/>
                      <a:lumOff val="25000"/>
                    </a:schemeClr>
                  </a:solidFill>
                  <a:latin typeface="Impact" pitchFamily="34" charset="0"/>
                </a:rPr>
                <a:t>Your Title</a:t>
              </a:r>
            </a:p>
          </p:txBody>
        </p:sp>
        <p:sp>
          <p:nvSpPr>
            <p:cNvPr id="30" name="Rectangle 12"/>
            <p:cNvSpPr>
              <a:spLocks/>
            </p:cNvSpPr>
            <p:nvPr/>
          </p:nvSpPr>
          <p:spPr bwMode="auto">
            <a:xfrm>
              <a:off x="0" y="416"/>
              <a:ext cx="2726" cy="179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t"/>
            <a:lstStyle/>
            <a:p>
              <a:pPr marL="0" indent="0" defTabSz="1450940" fontAlgn="auto">
                <a:lnSpc>
                  <a:spcPct val="150000"/>
                </a:lnSpc>
                <a:spcBef>
                  <a:spcPts val="0"/>
                </a:spcBef>
                <a:spcAft>
                  <a:spcPts val="0"/>
                </a:spcAft>
                <a:buNone/>
                <a:defRPr/>
              </a:pPr>
              <a:r>
                <a:rPr lang="en-US" altLang="zh-CN" sz="1100" dirty="0" err="1">
                  <a:solidFill>
                    <a:schemeClr val="tx1">
                      <a:lumMod val="75000"/>
                      <a:lumOff val="25000"/>
                    </a:schemeClr>
                  </a:solidFill>
                </a:rPr>
                <a:t>Lorem</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ipsum</a:t>
              </a:r>
              <a:r>
                <a:rPr lang="en-US" altLang="zh-CN" sz="1100" dirty="0">
                  <a:solidFill>
                    <a:schemeClr val="tx1">
                      <a:lumMod val="75000"/>
                      <a:lumOff val="25000"/>
                    </a:schemeClr>
                  </a:solidFill>
                </a:rPr>
                <a:t> dolor sit </a:t>
              </a:r>
              <a:r>
                <a:rPr lang="en-US" altLang="zh-CN" sz="1100" dirty="0" err="1">
                  <a:solidFill>
                    <a:schemeClr val="tx1">
                      <a:lumMod val="75000"/>
                      <a:lumOff val="25000"/>
                    </a:schemeClr>
                  </a:solidFill>
                </a:rPr>
                <a:t>amet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consectetur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adipisicing</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elit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sed</a:t>
              </a:r>
              <a:r>
                <a:rPr lang="en-US" altLang="zh-CN" sz="1100" dirty="0">
                  <a:solidFill>
                    <a:schemeClr val="tx1">
                      <a:lumMod val="75000"/>
                      <a:lumOff val="25000"/>
                    </a:schemeClr>
                  </a:solidFill>
                </a:rPr>
                <a:t> do </a:t>
              </a:r>
              <a:r>
                <a:rPr lang="en-US" altLang="zh-CN" sz="1100" dirty="0" err="1">
                  <a:solidFill>
                    <a:schemeClr val="tx1">
                      <a:lumMod val="75000"/>
                      <a:lumOff val="25000"/>
                    </a:schemeClr>
                  </a:solidFill>
                </a:rPr>
                <a:t>eiusmod</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tempor</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incididunt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labore</a:t>
              </a:r>
              <a:r>
                <a:rPr lang="en-US" altLang="zh-CN" sz="1100" dirty="0">
                  <a:solidFill>
                    <a:schemeClr val="tx1">
                      <a:lumMod val="75000"/>
                      <a:lumOff val="25000"/>
                    </a:schemeClr>
                  </a:solidFill>
                </a:rPr>
                <a:t> et </a:t>
              </a:r>
              <a:r>
                <a:rPr lang="en-US" altLang="zh-CN" sz="1100" dirty="0" err="1">
                  <a:solidFill>
                    <a:schemeClr val="tx1">
                      <a:lumMod val="75000"/>
                      <a:lumOff val="25000"/>
                    </a:schemeClr>
                  </a:solidFill>
                </a:rPr>
                <a:t>dolore</a:t>
              </a:r>
              <a:r>
                <a:rPr lang="en-US" altLang="zh-CN" sz="1100" dirty="0">
                  <a:solidFill>
                    <a:schemeClr val="tx1">
                      <a:lumMod val="75000"/>
                      <a:lumOff val="25000"/>
                    </a:schemeClr>
                  </a:solidFill>
                </a:rPr>
                <a:t> magna </a:t>
              </a:r>
              <a:r>
                <a:rPr lang="en-US" altLang="zh-CN" sz="1100" dirty="0" err="1">
                  <a:solidFill>
                    <a:schemeClr val="tx1">
                      <a:lumMod val="75000"/>
                      <a:lumOff val="25000"/>
                    </a:schemeClr>
                  </a:solidFill>
                </a:rPr>
                <a:t>aliqua</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Ut</a:t>
              </a:r>
              <a:r>
                <a:rPr lang="en-US" altLang="zh-CN" sz="1100" dirty="0">
                  <a:solidFill>
                    <a:schemeClr val="tx1">
                      <a:lumMod val="75000"/>
                      <a:lumOff val="25000"/>
                    </a:schemeClr>
                  </a:solidFill>
                </a:rPr>
                <a:t> </a:t>
              </a:r>
              <a:r>
                <a:rPr lang="en-US" altLang="zh-CN" sz="1100" dirty="0" err="1">
                  <a:solidFill>
                    <a:schemeClr val="tx1">
                      <a:lumMod val="75000"/>
                      <a:lumOff val="25000"/>
                    </a:schemeClr>
                  </a:solidFill>
                </a:rPr>
                <a:t>enim</a:t>
              </a:r>
              <a:r>
                <a:rPr lang="en-US" altLang="zh-CN" sz="1100" dirty="0">
                  <a:solidFill>
                    <a:schemeClr val="tx1">
                      <a:lumMod val="75000"/>
                      <a:lumOff val="25000"/>
                    </a:schemeClr>
                  </a:solidFill>
                </a:rPr>
                <a:t> ad minim </a:t>
              </a:r>
              <a:r>
                <a:rPr lang="en-US" altLang="zh-CN" sz="1100" dirty="0" err="1">
                  <a:solidFill>
                    <a:schemeClr val="tx1">
                      <a:lumMod val="75000"/>
                      <a:lumOff val="25000"/>
                    </a:schemeClr>
                  </a:solidFill>
                </a:rPr>
                <a:t>veniam</a:t>
              </a:r>
              <a:endParaRPr lang="en-US" altLang="zh-CN" sz="1100" dirty="0">
                <a:solidFill>
                  <a:schemeClr val="tx1">
                    <a:lumMod val="75000"/>
                    <a:lumOff val="25000"/>
                  </a:schemeClr>
                </a:solidFill>
                <a:cs typeface="Arial" pitchFamily="34" charset="0"/>
              </a:endParaRPr>
            </a:p>
          </p:txBody>
        </p:sp>
      </p:grpSp>
      <p:grpSp>
        <p:nvGrpSpPr>
          <p:cNvPr id="31" name="Group 13"/>
          <p:cNvGrpSpPr>
            <a:grpSpLocks/>
          </p:cNvGrpSpPr>
          <p:nvPr/>
        </p:nvGrpSpPr>
        <p:grpSpPr bwMode="auto">
          <a:xfrm>
            <a:off x="8129805" y="4405558"/>
            <a:ext cx="464345" cy="463551"/>
            <a:chOff x="20" y="0"/>
            <a:chExt cx="584" cy="584"/>
          </a:xfrm>
        </p:grpSpPr>
        <p:sp>
          <p:nvSpPr>
            <p:cNvPr id="32" name="Oval 14"/>
            <p:cNvSpPr>
              <a:spLocks/>
            </p:cNvSpPr>
            <p:nvPr/>
          </p:nvSpPr>
          <p:spPr bwMode="auto">
            <a:xfrm>
              <a:off x="20" y="0"/>
              <a:ext cx="584" cy="584"/>
            </a:xfrm>
            <a:prstGeom prst="ellipse">
              <a:avLst/>
            </a:prstGeom>
            <a:solidFill>
              <a:srgbClr val="C00000"/>
            </a:solidFill>
            <a:ln>
              <a:noFill/>
            </a:ln>
            <a:extLst>
              <a:ext uri="{91240B29-F687-4F45-9708-019B960494DF}">
                <a14:hiddenLine xmlns:a14="http://schemas.microsoft.com/office/drawing/2010/main" w="25400" cap="flat">
                  <a:solidFill>
                    <a:schemeClr val="tx1"/>
                  </a:solidFill>
                  <a:miter lim="800000"/>
                  <a:headEnd type="none" w="med" len="med"/>
                  <a:tailEnd type="none" w="med" len="med"/>
                </a14:hiddenLine>
              </a:ext>
            </a:extLst>
          </p:spPr>
          <p:txBody>
            <a:bodyPr lIns="0" tIns="0" rIns="0" bIns="0"/>
            <a:lstStyle/>
            <a:p>
              <a:pPr algn="ctr" fontAlgn="base">
                <a:spcBef>
                  <a:spcPct val="0"/>
                </a:spcBef>
                <a:spcAft>
                  <a:spcPct val="0"/>
                </a:spcAft>
                <a:defRPr/>
              </a:pPr>
              <a:endParaRPr lang="en-US" b="1" kern="0">
                <a:solidFill>
                  <a:schemeClr val="bg1"/>
                </a:solidFill>
                <a:cs typeface="+mn-ea"/>
                <a:sym typeface="+mn-lt"/>
              </a:endParaRPr>
            </a:p>
          </p:txBody>
        </p:sp>
        <p:sp>
          <p:nvSpPr>
            <p:cNvPr id="33" name="Rectangle 15"/>
            <p:cNvSpPr>
              <a:spLocks/>
            </p:cNvSpPr>
            <p:nvPr/>
          </p:nvSpPr>
          <p:spPr bwMode="auto">
            <a:xfrm>
              <a:off x="20" y="45"/>
              <a:ext cx="584" cy="5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lIns="0" tIns="0" rIns="0" bIns="0" anchor="ctr"/>
            <a:lstStyle/>
            <a:p>
              <a:pPr algn="ctr" fontAlgn="base">
                <a:spcBef>
                  <a:spcPct val="0"/>
                </a:spcBef>
                <a:spcAft>
                  <a:spcPct val="0"/>
                </a:spcAft>
                <a:defRPr/>
              </a:pPr>
              <a:r>
                <a:rPr lang="en-US" sz="1600" b="1" kern="0" dirty="0">
                  <a:solidFill>
                    <a:schemeClr val="bg1"/>
                  </a:solidFill>
                  <a:cs typeface="+mn-ea"/>
                  <a:sym typeface="+mn-lt"/>
                </a:rPr>
                <a:t>3</a:t>
              </a:r>
            </a:p>
          </p:txBody>
        </p:sp>
      </p:grpSp>
      <p:sp>
        <p:nvSpPr>
          <p:cNvPr id="34" name="Rectangle 59"/>
          <p:cNvSpPr/>
          <p:nvPr/>
        </p:nvSpPr>
        <p:spPr bwMode="auto">
          <a:xfrm>
            <a:off x="1448121" y="1469591"/>
            <a:ext cx="9259879" cy="2236319"/>
          </a:xfrm>
          <a:prstGeom prst="rect">
            <a:avLst/>
          </a:prstGeom>
          <a:blipFill>
            <a:blip r:embed="rId3">
              <a:extLst>
                <a:ext uri="{BEBA8EAE-BF5A-486C-A8C5-ECC9F3942E4B}">
                  <a14:imgProps xmlns:a14="http://schemas.microsoft.com/office/drawing/2010/main">
                    <a14:imgLayer r:embed="rId4">
                      <a14:imgEffect>
                        <a14:saturation sat="0"/>
                      </a14:imgEffect>
                    </a14:imgLayer>
                  </a14:imgProps>
                </a:ext>
              </a:extLst>
            </a:blip>
            <a:srcRect/>
            <a:stretch>
              <a:fillRect/>
            </a:stretch>
          </a:blipFill>
          <a:ln w="25400" cap="flat" cmpd="sng" algn="ctr">
            <a:noFill/>
            <a:prstDash val="solid"/>
            <a:round/>
            <a:headEnd type="none" w="med" len="med"/>
            <a:tailEnd type="none" w="med" len="med"/>
          </a:ln>
          <a:effectLst/>
          <a:extLst/>
        </p:spPr>
        <p:txBody>
          <a:bodyPr vert="horz" wrap="square" lIns="121912" tIns="60956" rIns="121912" bIns="60956" numCol="1" rtlCol="0" anchor="t" anchorCtr="0" compatLnSpc="1">
            <a:prstTxWarp prst="textNoShape">
              <a:avLst/>
            </a:prstTxWarp>
          </a:bodyPr>
          <a:lstStyle/>
          <a:p>
            <a:pPr defTabSz="1219091" fontAlgn="base">
              <a:spcBef>
                <a:spcPct val="0"/>
              </a:spcBef>
              <a:spcAft>
                <a:spcPct val="0"/>
              </a:spcAft>
            </a:pPr>
            <a:endParaRPr lang="en-US" sz="7466" b="1">
              <a:solidFill>
                <a:srgbClr val="FFFFFF"/>
              </a:solidFill>
              <a:cs typeface="+mn-ea"/>
              <a:sym typeface="+mn-lt"/>
            </a:endParaRPr>
          </a:p>
        </p:txBody>
      </p:sp>
    </p:spTree>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grpId="0" nodeType="afterEffect">
                                  <p:stCondLst>
                                    <p:cond delay="0"/>
                                  </p:stCondLst>
                                  <p:childTnLst>
                                    <p:set>
                                      <p:cBhvr>
                                        <p:cTn id="6" dur="1" fill="hold">
                                          <p:stCondLst>
                                            <p:cond delay="0"/>
                                          </p:stCondLst>
                                        </p:cTn>
                                        <p:tgtEl>
                                          <p:spTgt spid="34"/>
                                        </p:tgtEl>
                                        <p:attrNameLst>
                                          <p:attrName>style.visibility</p:attrName>
                                        </p:attrNameLst>
                                      </p:cBhvr>
                                      <p:to>
                                        <p:strVal val="visible"/>
                                      </p:to>
                                    </p:set>
                                    <p:animEffect transition="in" filter="barn(outVertical)">
                                      <p:cBhvr>
                                        <p:cTn id="7" dur="200"/>
                                        <p:tgtEl>
                                          <p:spTgt spid="34"/>
                                        </p:tgtEl>
                                      </p:cBhvr>
                                    </p:animEffect>
                                  </p:childTnLst>
                                </p:cTn>
                              </p:par>
                            </p:childTnLst>
                          </p:cTn>
                        </p:par>
                        <p:par>
                          <p:cTn id="8" fill="hold">
                            <p:stCondLst>
                              <p:cond delay="200"/>
                            </p:stCondLst>
                            <p:childTnLst>
                              <p:par>
                                <p:cTn id="9" presetID="22" presetClass="entr" presetSubtype="8" fill="hold" nodeType="after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wipe(left)">
                                      <p:cBhvr>
                                        <p:cTn id="11" dur="200"/>
                                        <p:tgtEl>
                                          <p:spTgt spid="17"/>
                                        </p:tgtEl>
                                      </p:cBhvr>
                                    </p:animEffect>
                                  </p:childTnLst>
                                </p:cTn>
                              </p:par>
                              <p:par>
                                <p:cTn id="12" presetID="23" presetClass="entr" presetSubtype="16" fill="hold" nodeType="withEffect">
                                  <p:stCondLst>
                                    <p:cond delay="0"/>
                                  </p:stCondLst>
                                  <p:childTnLst>
                                    <p:set>
                                      <p:cBhvr>
                                        <p:cTn id="13" dur="1" fill="hold">
                                          <p:stCondLst>
                                            <p:cond delay="0"/>
                                          </p:stCondLst>
                                        </p:cTn>
                                        <p:tgtEl>
                                          <p:spTgt spid="14"/>
                                        </p:tgtEl>
                                        <p:attrNameLst>
                                          <p:attrName>style.visibility</p:attrName>
                                        </p:attrNameLst>
                                      </p:cBhvr>
                                      <p:to>
                                        <p:strVal val="visible"/>
                                      </p:to>
                                    </p:set>
                                    <p:anim calcmode="lin" valueType="num">
                                      <p:cBhvr>
                                        <p:cTn id="14" dur="200" fill="hold"/>
                                        <p:tgtEl>
                                          <p:spTgt spid="14"/>
                                        </p:tgtEl>
                                        <p:attrNameLst>
                                          <p:attrName>ppt_w</p:attrName>
                                        </p:attrNameLst>
                                      </p:cBhvr>
                                      <p:tavLst>
                                        <p:tav tm="0">
                                          <p:val>
                                            <p:fltVal val="0"/>
                                          </p:val>
                                        </p:tav>
                                        <p:tav tm="100000">
                                          <p:val>
                                            <p:strVal val="#ppt_w"/>
                                          </p:val>
                                        </p:tav>
                                      </p:tavLst>
                                    </p:anim>
                                    <p:anim calcmode="lin" valueType="num">
                                      <p:cBhvr>
                                        <p:cTn id="15" dur="200" fill="hold"/>
                                        <p:tgtEl>
                                          <p:spTgt spid="14"/>
                                        </p:tgtEl>
                                        <p:attrNameLst>
                                          <p:attrName>ppt_h</p:attrName>
                                        </p:attrNameLst>
                                      </p:cBhvr>
                                      <p:tavLst>
                                        <p:tav tm="0">
                                          <p:val>
                                            <p:fltVal val="0"/>
                                          </p:val>
                                        </p:tav>
                                        <p:tav tm="100000">
                                          <p:val>
                                            <p:strVal val="#ppt_h"/>
                                          </p:val>
                                        </p:tav>
                                      </p:tavLst>
                                    </p:anim>
                                  </p:childTnLst>
                                </p:cTn>
                              </p:par>
                            </p:childTnLst>
                          </p:cTn>
                        </p:par>
                        <p:par>
                          <p:cTn id="16" fill="hold">
                            <p:stCondLst>
                              <p:cond delay="400"/>
                            </p:stCondLst>
                            <p:childTnLst>
                              <p:par>
                                <p:cTn id="17" presetID="22" presetClass="entr" presetSubtype="8" fill="hold" nodeType="after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wipe(left)">
                                      <p:cBhvr>
                                        <p:cTn id="19" dur="200"/>
                                        <p:tgtEl>
                                          <p:spTgt spid="11"/>
                                        </p:tgtEl>
                                      </p:cBhvr>
                                    </p:animEffect>
                                  </p:childTnLst>
                                </p:cTn>
                              </p:par>
                              <p:par>
                                <p:cTn id="20" presetID="23" presetClass="entr" presetSubtype="16" fill="hold" nodeType="with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p:cTn id="22" dur="200" fill="hold"/>
                                        <p:tgtEl>
                                          <p:spTgt spid="25"/>
                                        </p:tgtEl>
                                        <p:attrNameLst>
                                          <p:attrName>ppt_w</p:attrName>
                                        </p:attrNameLst>
                                      </p:cBhvr>
                                      <p:tavLst>
                                        <p:tav tm="0">
                                          <p:val>
                                            <p:fltVal val="0"/>
                                          </p:val>
                                        </p:tav>
                                        <p:tav tm="100000">
                                          <p:val>
                                            <p:strVal val="#ppt_w"/>
                                          </p:val>
                                        </p:tav>
                                      </p:tavLst>
                                    </p:anim>
                                    <p:anim calcmode="lin" valueType="num">
                                      <p:cBhvr>
                                        <p:cTn id="23" dur="200" fill="hold"/>
                                        <p:tgtEl>
                                          <p:spTgt spid="25"/>
                                        </p:tgtEl>
                                        <p:attrNameLst>
                                          <p:attrName>ppt_h</p:attrName>
                                        </p:attrNameLst>
                                      </p:cBhvr>
                                      <p:tavLst>
                                        <p:tav tm="0">
                                          <p:val>
                                            <p:fltVal val="0"/>
                                          </p:val>
                                        </p:tav>
                                        <p:tav tm="100000">
                                          <p:val>
                                            <p:strVal val="#ppt_h"/>
                                          </p:val>
                                        </p:tav>
                                      </p:tavLst>
                                    </p:anim>
                                  </p:childTnLst>
                                </p:cTn>
                              </p:par>
                            </p:childTnLst>
                          </p:cTn>
                        </p:par>
                        <p:par>
                          <p:cTn id="24" fill="hold">
                            <p:stCondLst>
                              <p:cond delay="600"/>
                            </p:stCondLst>
                            <p:childTnLst>
                              <p:par>
                                <p:cTn id="25" presetID="22" presetClass="entr" presetSubtype="8" fill="hold" nodeType="after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wipe(left)">
                                      <p:cBhvr>
                                        <p:cTn id="27" dur="200"/>
                                        <p:tgtEl>
                                          <p:spTgt spid="22"/>
                                        </p:tgtEl>
                                      </p:cBhvr>
                                    </p:animEffect>
                                  </p:childTnLst>
                                </p:cTn>
                              </p:par>
                              <p:par>
                                <p:cTn id="28" presetID="23" presetClass="entr" presetSubtype="16" fill="hold" nodeType="withEffect">
                                  <p:stCondLst>
                                    <p:cond delay="0"/>
                                  </p:stCondLst>
                                  <p:childTnLst>
                                    <p:set>
                                      <p:cBhvr>
                                        <p:cTn id="29" dur="1" fill="hold">
                                          <p:stCondLst>
                                            <p:cond delay="0"/>
                                          </p:stCondLst>
                                        </p:cTn>
                                        <p:tgtEl>
                                          <p:spTgt spid="31"/>
                                        </p:tgtEl>
                                        <p:attrNameLst>
                                          <p:attrName>style.visibility</p:attrName>
                                        </p:attrNameLst>
                                      </p:cBhvr>
                                      <p:to>
                                        <p:strVal val="visible"/>
                                      </p:to>
                                    </p:set>
                                    <p:anim calcmode="lin" valueType="num">
                                      <p:cBhvr>
                                        <p:cTn id="30" dur="200" fill="hold"/>
                                        <p:tgtEl>
                                          <p:spTgt spid="31"/>
                                        </p:tgtEl>
                                        <p:attrNameLst>
                                          <p:attrName>ppt_w</p:attrName>
                                        </p:attrNameLst>
                                      </p:cBhvr>
                                      <p:tavLst>
                                        <p:tav tm="0">
                                          <p:val>
                                            <p:fltVal val="0"/>
                                          </p:val>
                                        </p:tav>
                                        <p:tav tm="100000">
                                          <p:val>
                                            <p:strVal val="#ppt_w"/>
                                          </p:val>
                                        </p:tav>
                                      </p:tavLst>
                                    </p:anim>
                                    <p:anim calcmode="lin" valueType="num">
                                      <p:cBhvr>
                                        <p:cTn id="31" dur="200" fill="hold"/>
                                        <p:tgtEl>
                                          <p:spTgt spid="31"/>
                                        </p:tgtEl>
                                        <p:attrNameLst>
                                          <p:attrName>ppt_h</p:attrName>
                                        </p:attrNameLst>
                                      </p:cBhvr>
                                      <p:tavLst>
                                        <p:tav tm="0">
                                          <p:val>
                                            <p:fltVal val="0"/>
                                          </p:val>
                                        </p:tav>
                                        <p:tav tm="100000">
                                          <p:val>
                                            <p:strVal val="#ppt_h"/>
                                          </p:val>
                                        </p:tav>
                                      </p:tavLst>
                                    </p:anim>
                                  </p:childTnLst>
                                </p:cTn>
                              </p:par>
                            </p:childTnLst>
                          </p:cTn>
                        </p:par>
                        <p:par>
                          <p:cTn id="32" fill="hold">
                            <p:stCondLst>
                              <p:cond delay="8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2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40" name="矩形 39"/>
          <p:cNvSpPr/>
          <p:nvPr/>
        </p:nvSpPr>
        <p:spPr>
          <a:xfrm>
            <a:off x="1805239" y="1945759"/>
            <a:ext cx="2072782" cy="2459866"/>
          </a:xfrm>
          <a:prstGeom prst="rect">
            <a:avLst/>
          </a:prstGeom>
          <a:blipFill dpi="0" rotWithShape="1">
            <a:blip r:embed="rId3">
              <a:grayscl/>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40"/>
          <p:cNvSpPr/>
          <p:nvPr/>
        </p:nvSpPr>
        <p:spPr>
          <a:xfrm>
            <a:off x="4775586" y="1622948"/>
            <a:ext cx="2598261" cy="2856604"/>
          </a:xfrm>
          <a:prstGeom prst="rect">
            <a:avLst/>
          </a:prstGeom>
          <a:blipFill dpi="0" rotWithShape="1">
            <a:blip r:embed="rId4">
              <a:grayscl/>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2" name="矩形 41"/>
          <p:cNvSpPr/>
          <p:nvPr/>
        </p:nvSpPr>
        <p:spPr>
          <a:xfrm>
            <a:off x="8213728" y="1945759"/>
            <a:ext cx="2072782" cy="2459866"/>
          </a:xfrm>
          <a:prstGeom prst="rect">
            <a:avLst/>
          </a:prstGeom>
          <a:blipFill dpi="0" rotWithShape="1">
            <a:blip r:embed="rId5">
              <a:grayscl/>
            </a:blip>
            <a:srcRect/>
            <a:stretch>
              <a:fillRect/>
            </a:stretch>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3" name="组合 42"/>
          <p:cNvGrpSpPr>
            <a:grpSpLocks/>
          </p:cNvGrpSpPr>
          <p:nvPr/>
        </p:nvGrpSpPr>
        <p:grpSpPr bwMode="auto">
          <a:xfrm>
            <a:off x="1233335" y="4857693"/>
            <a:ext cx="3131206" cy="1206500"/>
            <a:chOff x="6358171" y="672761"/>
            <a:chExt cx="2348774" cy="904746"/>
          </a:xfrm>
        </p:grpSpPr>
        <p:sp>
          <p:nvSpPr>
            <p:cNvPr id="44"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45"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b="1" dirty="0">
                  <a:solidFill>
                    <a:srgbClr val="C00000"/>
                  </a:solidFill>
                </a:rPr>
                <a:t>ADD YOUR TITLE</a:t>
              </a:r>
              <a:endParaRPr lang="zh-CN" altLang="en-US" sz="1600" b="1" dirty="0">
                <a:solidFill>
                  <a:srgbClr val="C00000"/>
                </a:solidFill>
              </a:endParaRPr>
            </a:p>
          </p:txBody>
        </p:sp>
      </p:grpSp>
      <p:grpSp>
        <p:nvGrpSpPr>
          <p:cNvPr id="46" name="组合 45"/>
          <p:cNvGrpSpPr>
            <a:grpSpLocks/>
          </p:cNvGrpSpPr>
          <p:nvPr/>
        </p:nvGrpSpPr>
        <p:grpSpPr bwMode="auto">
          <a:xfrm>
            <a:off x="4553310" y="4857693"/>
            <a:ext cx="3131206" cy="1206500"/>
            <a:chOff x="6358171" y="672761"/>
            <a:chExt cx="2348774" cy="904746"/>
          </a:xfrm>
        </p:grpSpPr>
        <p:sp>
          <p:nvSpPr>
            <p:cNvPr id="47"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48" name="文本框 17"/>
            <p:cNvSpPr txBox="1">
              <a:spLocks noChangeArrowheads="1"/>
            </p:cNvSpPr>
            <p:nvPr/>
          </p:nvSpPr>
          <p:spPr bwMode="auto">
            <a:xfrm>
              <a:off x="6358171" y="672761"/>
              <a:ext cx="2348774" cy="253879"/>
            </a:xfrm>
            <a:prstGeom prst="rect">
              <a:avLst/>
            </a:prstGeom>
            <a:solidFill>
              <a:srgbClr val="FFFFFF"/>
            </a:solidFill>
            <a:ln>
              <a:noFill/>
            </a:ln>
            <a:extLs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b="1" dirty="0">
                  <a:solidFill>
                    <a:srgbClr val="C00000"/>
                  </a:solidFill>
                </a:rPr>
                <a:t>ADD YOUR TITLE</a:t>
              </a:r>
              <a:endParaRPr lang="zh-CN" altLang="en-US" sz="1600" b="1" dirty="0">
                <a:solidFill>
                  <a:srgbClr val="C00000"/>
                </a:solidFill>
              </a:endParaRPr>
            </a:p>
          </p:txBody>
        </p:sp>
      </p:grpSp>
      <p:grpSp>
        <p:nvGrpSpPr>
          <p:cNvPr id="49" name="组合 48"/>
          <p:cNvGrpSpPr>
            <a:grpSpLocks/>
          </p:cNvGrpSpPr>
          <p:nvPr/>
        </p:nvGrpSpPr>
        <p:grpSpPr bwMode="auto">
          <a:xfrm>
            <a:off x="7684516" y="4857693"/>
            <a:ext cx="3131206" cy="1206500"/>
            <a:chOff x="6358171" y="672761"/>
            <a:chExt cx="2348774" cy="904746"/>
          </a:xfrm>
        </p:grpSpPr>
        <p:sp>
          <p:nvSpPr>
            <p:cNvPr id="50" name="Content Placeholder 2"/>
            <p:cNvSpPr txBox="1">
              <a:spLocks/>
            </p:cNvSpPr>
            <p:nvPr/>
          </p:nvSpPr>
          <p:spPr>
            <a:xfrm>
              <a:off x="6468636" y="902916"/>
              <a:ext cx="2191893" cy="674591"/>
            </a:xfrm>
            <a:prstGeom prst="rect">
              <a:avLst/>
            </a:prstGeom>
          </p:spPr>
          <p:txBody>
            <a:bodyPr/>
            <a:lstStyle>
              <a:lvl1pPr marL="342900" indent="-342900" algn="l" defTabSz="914400" rtl="0" eaLnBrk="1" latinLnBrk="0" hangingPunct="1">
                <a:spcBef>
                  <a:spcPct val="20000"/>
                </a:spcBef>
                <a:buFont typeface="Arial" pitchFamily="34" charset="0"/>
                <a:buChar char="•"/>
                <a:defRPr sz="1400" kern="1200">
                  <a:solidFill>
                    <a:schemeClr val="bg1">
                      <a:lumMod val="65000"/>
                    </a:schemeClr>
                  </a:solidFill>
                  <a:latin typeface="+mn-lt"/>
                  <a:ea typeface="+mn-ea"/>
                  <a:cs typeface="+mn-cs"/>
                </a:defRPr>
              </a:lvl1pPr>
              <a:lvl2pPr marL="742950" indent="-285750" algn="l" defTabSz="914400" rtl="0" eaLnBrk="1" latinLnBrk="0" hangingPunct="1">
                <a:spcBef>
                  <a:spcPct val="20000"/>
                </a:spcBef>
                <a:buFont typeface="Arial" pitchFamily="34" charset="0"/>
                <a:buChar char="–"/>
                <a:defRPr sz="1200" kern="1200">
                  <a:solidFill>
                    <a:schemeClr val="bg1">
                      <a:lumMod val="65000"/>
                    </a:schemeClr>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100" kern="1200">
                  <a:solidFill>
                    <a:schemeClr val="bg1">
                      <a:lumMod val="65000"/>
                    </a:schemeClr>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050" kern="1200">
                  <a:solidFill>
                    <a:schemeClr val="bg1">
                      <a:lumMod val="65000"/>
                    </a:schemeClr>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marL="0" indent="0" algn="ctr" defTabSz="1450940" fontAlgn="auto">
                <a:spcBef>
                  <a:spcPts val="0"/>
                </a:spcBef>
                <a:spcAft>
                  <a:spcPts val="0"/>
                </a:spcAft>
                <a:buNone/>
                <a:defRPr/>
              </a:pPr>
              <a:r>
                <a:rPr lang="en-US" altLang="zh-CN" sz="1200" dirty="0">
                  <a:solidFill>
                    <a:schemeClr val="tx1">
                      <a:lumMod val="75000"/>
                      <a:lumOff val="25000"/>
                    </a:schemeClr>
                  </a:solidFill>
                </a:rPr>
                <a:t>Lorem ipsum dolor sit amet, consectetur adipisicing elit, sed do eiusmod tempor incididunt ut labore et dolore magna aliqua. Ut enim ad minim </a:t>
              </a:r>
              <a:r>
                <a:rPr lang="en-US" altLang="zh-CN" sz="1200" dirty="0" err="1">
                  <a:solidFill>
                    <a:schemeClr val="tx1">
                      <a:lumMod val="75000"/>
                      <a:lumOff val="25000"/>
                    </a:schemeClr>
                  </a:solidFill>
                </a:rPr>
                <a:t>veniam</a:t>
              </a:r>
              <a:endParaRPr lang="en-US" altLang="zh-CN" sz="1200" dirty="0">
                <a:solidFill>
                  <a:schemeClr val="tx1">
                    <a:lumMod val="75000"/>
                    <a:lumOff val="25000"/>
                  </a:schemeClr>
                </a:solidFill>
                <a:cs typeface="Arial" pitchFamily="34" charset="0"/>
              </a:endParaRPr>
            </a:p>
          </p:txBody>
        </p:sp>
        <p:sp>
          <p:nvSpPr>
            <p:cNvPr id="51" name="文本框 17"/>
            <p:cNvSpPr txBox="1">
              <a:spLocks noChangeArrowheads="1"/>
            </p:cNvSpPr>
            <p:nvPr/>
          </p:nvSpPr>
          <p:spPr bwMode="auto">
            <a:xfrm>
              <a:off x="6358171" y="672761"/>
              <a:ext cx="2348774" cy="25387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300">
                  <a:solidFill>
                    <a:schemeClr val="tx1"/>
                  </a:solidFill>
                  <a:latin typeface="华文细黑" panose="02010600040101010101" pitchFamily="2" charset="-122"/>
                  <a:ea typeface="华文细黑" panose="02010600040101010101" pitchFamily="2" charset="-122"/>
                </a:defRPr>
              </a:lvl1pPr>
              <a:lvl2pPr marL="742950" indent="-285750">
                <a:defRPr sz="1300">
                  <a:solidFill>
                    <a:schemeClr val="tx1"/>
                  </a:solidFill>
                  <a:latin typeface="华文细黑" panose="02010600040101010101" pitchFamily="2" charset="-122"/>
                  <a:ea typeface="华文细黑" panose="02010600040101010101" pitchFamily="2" charset="-122"/>
                </a:defRPr>
              </a:lvl2pPr>
              <a:lvl3pPr marL="1143000" indent="-228600">
                <a:defRPr sz="1300">
                  <a:solidFill>
                    <a:schemeClr val="tx1"/>
                  </a:solidFill>
                  <a:latin typeface="华文细黑" panose="02010600040101010101" pitchFamily="2" charset="-122"/>
                  <a:ea typeface="华文细黑" panose="02010600040101010101" pitchFamily="2" charset="-122"/>
                </a:defRPr>
              </a:lvl3pPr>
              <a:lvl4pPr marL="1600200" indent="-228600">
                <a:defRPr sz="1300">
                  <a:solidFill>
                    <a:schemeClr val="tx1"/>
                  </a:solidFill>
                  <a:latin typeface="华文细黑" panose="02010600040101010101" pitchFamily="2" charset="-122"/>
                  <a:ea typeface="华文细黑" panose="02010600040101010101" pitchFamily="2" charset="-122"/>
                </a:defRPr>
              </a:lvl4pPr>
              <a:lvl5pPr marL="2057400" indent="-228600">
                <a:defRPr sz="1300">
                  <a:solidFill>
                    <a:schemeClr val="tx1"/>
                  </a:solidFill>
                  <a:latin typeface="华文细黑" panose="02010600040101010101" pitchFamily="2" charset="-122"/>
                  <a:ea typeface="华文细黑" panose="02010600040101010101" pitchFamily="2" charset="-122"/>
                </a:defRPr>
              </a:lvl5pPr>
              <a:lvl6pPr marL="25146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6pPr>
              <a:lvl7pPr marL="29718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7pPr>
              <a:lvl8pPr marL="34290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8pPr>
              <a:lvl9pPr marL="3886200" indent="-228600" defTabSz="684213" fontAlgn="base">
                <a:spcBef>
                  <a:spcPct val="0"/>
                </a:spcBef>
                <a:spcAft>
                  <a:spcPct val="0"/>
                </a:spcAft>
                <a:defRPr sz="1300">
                  <a:solidFill>
                    <a:schemeClr val="tx1"/>
                  </a:solidFill>
                  <a:latin typeface="华文细黑" panose="02010600040101010101" pitchFamily="2" charset="-122"/>
                  <a:ea typeface="华文细黑" panose="02010600040101010101" pitchFamily="2" charset="-122"/>
                </a:defRPr>
              </a:lvl9pPr>
            </a:lstStyle>
            <a:p>
              <a:pPr algn="ctr" eaLnBrk="1" hangingPunct="1"/>
              <a:r>
                <a:rPr lang="en-US" altLang="zh-CN" sz="1600" b="1" dirty="0">
                  <a:solidFill>
                    <a:srgbClr val="C00000"/>
                  </a:solidFill>
                </a:rPr>
                <a:t>ADD YOUR TITLE</a:t>
              </a:r>
              <a:endParaRPr lang="zh-CN" altLang="en-US" sz="1600" b="1" dirty="0">
                <a:solidFill>
                  <a:srgbClr val="C00000"/>
                </a:solidFill>
              </a:endParaRPr>
            </a:p>
          </p:txBody>
        </p:sp>
      </p:grpSp>
    </p:spTree>
    <p:extLst>
      <p:ext uri="{BB962C8B-B14F-4D97-AF65-F5344CB8AC3E}">
        <p14:creationId xmlns:p14="http://schemas.microsoft.com/office/powerpoint/2010/main" val="697670369"/>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6000" fill="hold" grpId="0" nodeType="withEffect" p14:presetBounceEnd="60000">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14:bounceEnd="60000">
                                          <p:cBhvr additive="base">
                                            <p:cTn id="7" dur="2000" fill="hold"/>
                                            <p:tgtEl>
                                              <p:spTgt spid="40"/>
                                            </p:tgtEl>
                                            <p:attrNameLst>
                                              <p:attrName>ppt_x</p:attrName>
                                            </p:attrNameLst>
                                          </p:cBhvr>
                                          <p:tavLst>
                                            <p:tav tm="0">
                                              <p:val>
                                                <p:strVal val="0-#ppt_w/2"/>
                                              </p:val>
                                            </p:tav>
                                            <p:tav tm="100000">
                                              <p:val>
                                                <p:strVal val="#ppt_x"/>
                                              </p:val>
                                            </p:tav>
                                          </p:tavLst>
                                        </p:anim>
                                        <p:anim calcmode="lin" valueType="num" p14:bounceEnd="60000">
                                          <p:cBhvr additive="base">
                                            <p:cTn id="8" dur="2000" fill="hold"/>
                                            <p:tgtEl>
                                              <p:spTgt spid="40"/>
                                            </p:tgtEl>
                                            <p:attrNameLst>
                                              <p:attrName>ppt_y</p:attrName>
                                            </p:attrNameLst>
                                          </p:cBhvr>
                                          <p:tavLst>
                                            <p:tav tm="0">
                                              <p:val>
                                                <p:strVal val="#ppt_y"/>
                                              </p:val>
                                            </p:tav>
                                            <p:tav tm="100000">
                                              <p:val>
                                                <p:strVal val="#ppt_y"/>
                                              </p:val>
                                            </p:tav>
                                          </p:tavLst>
                                        </p:anim>
                                      </p:childTnLst>
                                    </p:cTn>
                                  </p:par>
                                  <p:par>
                                    <p:cTn id="9" presetID="2" presetClass="entr" presetSubtype="2" accel="66000" fill="hold" grpId="0" nodeType="withEffect" p14:presetBounceEnd="60000">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14:bounceEnd="60000">
                                          <p:cBhvr additive="base">
                                            <p:cTn id="11" dur="2000" fill="hold"/>
                                            <p:tgtEl>
                                              <p:spTgt spid="42"/>
                                            </p:tgtEl>
                                            <p:attrNameLst>
                                              <p:attrName>ppt_x</p:attrName>
                                            </p:attrNameLst>
                                          </p:cBhvr>
                                          <p:tavLst>
                                            <p:tav tm="0">
                                              <p:val>
                                                <p:strVal val="1+#ppt_w/2"/>
                                              </p:val>
                                            </p:tav>
                                            <p:tav tm="100000">
                                              <p:val>
                                                <p:strVal val="#ppt_x"/>
                                              </p:val>
                                            </p:tav>
                                          </p:tavLst>
                                        </p:anim>
                                        <p:anim calcmode="lin" valueType="num" p14:bounceEnd="60000">
                                          <p:cBhvr additive="base">
                                            <p:cTn id="12" dur="20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4" accel="66000" fill="hold" grpId="0" nodeType="withEffect" p14:presetBounceEnd="60000">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14:bounceEnd="60000">
                                          <p:cBhvr additive="base">
                                            <p:cTn id="15" dur="2000" fill="hold"/>
                                            <p:tgtEl>
                                              <p:spTgt spid="41"/>
                                            </p:tgtEl>
                                            <p:attrNameLst>
                                              <p:attrName>ppt_x</p:attrName>
                                            </p:attrNameLst>
                                          </p:cBhvr>
                                          <p:tavLst>
                                            <p:tav tm="0">
                                              <p:val>
                                                <p:strVal val="#ppt_x"/>
                                              </p:val>
                                            </p:tav>
                                            <p:tav tm="100000">
                                              <p:val>
                                                <p:strVal val="#ppt_x"/>
                                              </p:val>
                                            </p:tav>
                                          </p:tavLst>
                                        </p:anim>
                                        <p:anim calcmode="lin" valueType="num" p14:bounceEnd="60000">
                                          <p:cBhvr additive="base">
                                            <p:cTn id="16" dur="2000" fill="hold"/>
                                            <p:tgtEl>
                                              <p:spTgt spid="41"/>
                                            </p:tgtEl>
                                            <p:attrNameLst>
                                              <p:attrName>ppt_y</p:attrName>
                                            </p:attrNameLst>
                                          </p:cBhvr>
                                          <p:tavLst>
                                            <p:tav tm="0">
                                              <p:val>
                                                <p:strVal val="1+#ppt_h/2"/>
                                              </p:val>
                                            </p:tav>
                                            <p:tav tm="100000">
                                              <p:val>
                                                <p:strVal val="#ppt_y"/>
                                              </p:val>
                                            </p:tav>
                                          </p:tavLst>
                                        </p:anim>
                                      </p:childTnLst>
                                    </p:cTn>
                                  </p:par>
                                </p:childTnLst>
                              </p:cTn>
                            </p:par>
                            <p:par>
                              <p:cTn id="17" fill="hold">
                                <p:stCondLst>
                                  <p:cond delay="2000"/>
                                </p:stCondLst>
                                <p:childTnLst>
                                  <p:par>
                                    <p:cTn id="18" presetID="2" presetClass="entr" presetSubtype="4" decel="100000"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500" fill="hold"/>
                                            <p:tgtEl>
                                              <p:spTgt spid="43"/>
                                            </p:tgtEl>
                                            <p:attrNameLst>
                                              <p:attrName>ppt_x</p:attrName>
                                            </p:attrNameLst>
                                          </p:cBhvr>
                                          <p:tavLst>
                                            <p:tav tm="0">
                                              <p:val>
                                                <p:strVal val="#ppt_x"/>
                                              </p:val>
                                            </p:tav>
                                            <p:tav tm="100000">
                                              <p:val>
                                                <p:strVal val="#ppt_x"/>
                                              </p:val>
                                            </p:tav>
                                          </p:tavLst>
                                        </p:anim>
                                        <p:anim calcmode="lin" valueType="num">
                                          <p:cBhvr additive="base">
                                            <p:cTn id="21" dur="500" fill="hold"/>
                                            <p:tgtEl>
                                              <p:spTgt spid="43"/>
                                            </p:tgtEl>
                                            <p:attrNameLst>
                                              <p:attrName>ppt_y</p:attrName>
                                            </p:attrNameLst>
                                          </p:cBhvr>
                                          <p:tavLst>
                                            <p:tav tm="0">
                                              <p:val>
                                                <p:strVal val="1+#ppt_h/2"/>
                                              </p:val>
                                            </p:tav>
                                            <p:tav tm="100000">
                                              <p:val>
                                                <p:strVal val="#ppt_y"/>
                                              </p:val>
                                            </p:tav>
                                          </p:tavLst>
                                        </p:anim>
                                      </p:childTnLst>
                                    </p:cTn>
                                  </p:par>
                                </p:childTnLst>
                              </p:cTn>
                            </p:par>
                            <p:par>
                              <p:cTn id="22" fill="hold">
                                <p:stCondLst>
                                  <p:cond delay="2500"/>
                                </p:stCondLst>
                                <p:childTnLst>
                                  <p:par>
                                    <p:cTn id="23" presetID="2" presetClass="entr" presetSubtype="4" decel="100000"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additive="base">
                                            <p:cTn id="25" dur="500" fill="hold"/>
                                            <p:tgtEl>
                                              <p:spTgt spid="46"/>
                                            </p:tgtEl>
                                            <p:attrNameLst>
                                              <p:attrName>ppt_x</p:attrName>
                                            </p:attrNameLst>
                                          </p:cBhvr>
                                          <p:tavLst>
                                            <p:tav tm="0">
                                              <p:val>
                                                <p:strVal val="#ppt_x"/>
                                              </p:val>
                                            </p:tav>
                                            <p:tav tm="100000">
                                              <p:val>
                                                <p:strVal val="#ppt_x"/>
                                              </p:val>
                                            </p:tav>
                                          </p:tavLst>
                                        </p:anim>
                                        <p:anim calcmode="lin" valueType="num">
                                          <p:cBhvr additive="base">
                                            <p:cTn id="26" dur="500" fill="hold"/>
                                            <p:tgtEl>
                                              <p:spTgt spid="46"/>
                                            </p:tgtEl>
                                            <p:attrNameLst>
                                              <p:attrName>ppt_y</p:attrName>
                                            </p:attrNameLst>
                                          </p:cBhvr>
                                          <p:tavLst>
                                            <p:tav tm="0">
                                              <p:val>
                                                <p:strVal val="1+#ppt_h/2"/>
                                              </p:val>
                                            </p:tav>
                                            <p:tav tm="100000">
                                              <p:val>
                                                <p:strVal val="#ppt_y"/>
                                              </p:val>
                                            </p:tav>
                                          </p:tavLst>
                                        </p:anim>
                                      </p:childTnLst>
                                    </p:cTn>
                                  </p:par>
                                </p:childTnLst>
                              </p:cTn>
                            </p:par>
                            <p:par>
                              <p:cTn id="27" fill="hold">
                                <p:stCondLst>
                                  <p:cond delay="3000"/>
                                </p:stCondLst>
                                <p:childTnLst>
                                  <p:par>
                                    <p:cTn id="28" presetID="2" presetClass="entr" presetSubtype="4" decel="100000" fill="hold" nodeType="afterEffect">
                                      <p:stCondLst>
                                        <p:cond delay="0"/>
                                      </p:stCondLst>
                                      <p:childTnLst>
                                        <p:set>
                                          <p:cBhvr>
                                            <p:cTn id="29" dur="1" fill="hold">
                                              <p:stCondLst>
                                                <p:cond delay="0"/>
                                              </p:stCondLst>
                                            </p:cTn>
                                            <p:tgtEl>
                                              <p:spTgt spid="49"/>
                                            </p:tgtEl>
                                            <p:attrNameLst>
                                              <p:attrName>style.visibility</p:attrName>
                                            </p:attrNameLst>
                                          </p:cBhvr>
                                          <p:to>
                                            <p:strVal val="visible"/>
                                          </p:to>
                                        </p:set>
                                        <p:anim calcmode="lin" valueType="num">
                                          <p:cBhvr additive="base">
                                            <p:cTn id="30" dur="500" fill="hold"/>
                                            <p:tgtEl>
                                              <p:spTgt spid="49"/>
                                            </p:tgtEl>
                                            <p:attrNameLst>
                                              <p:attrName>ppt_x</p:attrName>
                                            </p:attrNameLst>
                                          </p:cBhvr>
                                          <p:tavLst>
                                            <p:tav tm="0">
                                              <p:val>
                                                <p:strVal val="#ppt_x"/>
                                              </p:val>
                                            </p:tav>
                                            <p:tav tm="100000">
                                              <p:val>
                                                <p:strVal val="#ppt_x"/>
                                              </p:val>
                                            </p:tav>
                                          </p:tavLst>
                                        </p:anim>
                                        <p:anim calcmode="lin" valueType="num">
                                          <p:cBhvr additive="base">
                                            <p:cTn id="31"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accel="66000" fill="hold" grpId="0" nodeType="withEffect">
                                      <p:stCondLst>
                                        <p:cond delay="0"/>
                                      </p:stCondLst>
                                      <p:childTnLst>
                                        <p:set>
                                          <p:cBhvr>
                                            <p:cTn id="6" dur="1" fill="hold">
                                              <p:stCondLst>
                                                <p:cond delay="0"/>
                                              </p:stCondLst>
                                            </p:cTn>
                                            <p:tgtEl>
                                              <p:spTgt spid="40"/>
                                            </p:tgtEl>
                                            <p:attrNameLst>
                                              <p:attrName>style.visibility</p:attrName>
                                            </p:attrNameLst>
                                          </p:cBhvr>
                                          <p:to>
                                            <p:strVal val="visible"/>
                                          </p:to>
                                        </p:set>
                                        <p:anim calcmode="lin" valueType="num">
                                          <p:cBhvr additive="base">
                                            <p:cTn id="7" dur="2000" fill="hold"/>
                                            <p:tgtEl>
                                              <p:spTgt spid="40"/>
                                            </p:tgtEl>
                                            <p:attrNameLst>
                                              <p:attrName>ppt_x</p:attrName>
                                            </p:attrNameLst>
                                          </p:cBhvr>
                                          <p:tavLst>
                                            <p:tav tm="0">
                                              <p:val>
                                                <p:strVal val="0-#ppt_w/2"/>
                                              </p:val>
                                            </p:tav>
                                            <p:tav tm="100000">
                                              <p:val>
                                                <p:strVal val="#ppt_x"/>
                                              </p:val>
                                            </p:tav>
                                          </p:tavLst>
                                        </p:anim>
                                        <p:anim calcmode="lin" valueType="num">
                                          <p:cBhvr additive="base">
                                            <p:cTn id="8" dur="2000" fill="hold"/>
                                            <p:tgtEl>
                                              <p:spTgt spid="40"/>
                                            </p:tgtEl>
                                            <p:attrNameLst>
                                              <p:attrName>ppt_y</p:attrName>
                                            </p:attrNameLst>
                                          </p:cBhvr>
                                          <p:tavLst>
                                            <p:tav tm="0">
                                              <p:val>
                                                <p:strVal val="#ppt_y"/>
                                              </p:val>
                                            </p:tav>
                                            <p:tav tm="100000">
                                              <p:val>
                                                <p:strVal val="#ppt_y"/>
                                              </p:val>
                                            </p:tav>
                                          </p:tavLst>
                                        </p:anim>
                                      </p:childTnLst>
                                    </p:cTn>
                                  </p:par>
                                  <p:par>
                                    <p:cTn id="9" presetID="2" presetClass="entr" presetSubtype="2" accel="66000" fill="hold" grpId="0" nodeType="withEffect">
                                      <p:stCondLst>
                                        <p:cond delay="0"/>
                                      </p:stCondLst>
                                      <p:childTnLst>
                                        <p:set>
                                          <p:cBhvr>
                                            <p:cTn id="10" dur="1" fill="hold">
                                              <p:stCondLst>
                                                <p:cond delay="0"/>
                                              </p:stCondLst>
                                            </p:cTn>
                                            <p:tgtEl>
                                              <p:spTgt spid="42"/>
                                            </p:tgtEl>
                                            <p:attrNameLst>
                                              <p:attrName>style.visibility</p:attrName>
                                            </p:attrNameLst>
                                          </p:cBhvr>
                                          <p:to>
                                            <p:strVal val="visible"/>
                                          </p:to>
                                        </p:set>
                                        <p:anim calcmode="lin" valueType="num">
                                          <p:cBhvr additive="base">
                                            <p:cTn id="11" dur="2000" fill="hold"/>
                                            <p:tgtEl>
                                              <p:spTgt spid="42"/>
                                            </p:tgtEl>
                                            <p:attrNameLst>
                                              <p:attrName>ppt_x</p:attrName>
                                            </p:attrNameLst>
                                          </p:cBhvr>
                                          <p:tavLst>
                                            <p:tav tm="0">
                                              <p:val>
                                                <p:strVal val="1+#ppt_w/2"/>
                                              </p:val>
                                            </p:tav>
                                            <p:tav tm="100000">
                                              <p:val>
                                                <p:strVal val="#ppt_x"/>
                                              </p:val>
                                            </p:tav>
                                          </p:tavLst>
                                        </p:anim>
                                        <p:anim calcmode="lin" valueType="num">
                                          <p:cBhvr additive="base">
                                            <p:cTn id="12" dur="2000" fill="hold"/>
                                            <p:tgtEl>
                                              <p:spTgt spid="42"/>
                                            </p:tgtEl>
                                            <p:attrNameLst>
                                              <p:attrName>ppt_y</p:attrName>
                                            </p:attrNameLst>
                                          </p:cBhvr>
                                          <p:tavLst>
                                            <p:tav tm="0">
                                              <p:val>
                                                <p:strVal val="#ppt_y"/>
                                              </p:val>
                                            </p:tav>
                                            <p:tav tm="100000">
                                              <p:val>
                                                <p:strVal val="#ppt_y"/>
                                              </p:val>
                                            </p:tav>
                                          </p:tavLst>
                                        </p:anim>
                                      </p:childTnLst>
                                    </p:cTn>
                                  </p:par>
                                  <p:par>
                                    <p:cTn id="13" presetID="2" presetClass="entr" presetSubtype="4" accel="66000" fill="hold" grpId="0" nodeType="withEffect">
                                      <p:stCondLst>
                                        <p:cond delay="0"/>
                                      </p:stCondLst>
                                      <p:childTnLst>
                                        <p:set>
                                          <p:cBhvr>
                                            <p:cTn id="14" dur="1" fill="hold">
                                              <p:stCondLst>
                                                <p:cond delay="0"/>
                                              </p:stCondLst>
                                            </p:cTn>
                                            <p:tgtEl>
                                              <p:spTgt spid="41"/>
                                            </p:tgtEl>
                                            <p:attrNameLst>
                                              <p:attrName>style.visibility</p:attrName>
                                            </p:attrNameLst>
                                          </p:cBhvr>
                                          <p:to>
                                            <p:strVal val="visible"/>
                                          </p:to>
                                        </p:set>
                                        <p:anim calcmode="lin" valueType="num">
                                          <p:cBhvr additive="base">
                                            <p:cTn id="15" dur="2000" fill="hold"/>
                                            <p:tgtEl>
                                              <p:spTgt spid="41"/>
                                            </p:tgtEl>
                                            <p:attrNameLst>
                                              <p:attrName>ppt_x</p:attrName>
                                            </p:attrNameLst>
                                          </p:cBhvr>
                                          <p:tavLst>
                                            <p:tav tm="0">
                                              <p:val>
                                                <p:strVal val="#ppt_x"/>
                                              </p:val>
                                            </p:tav>
                                            <p:tav tm="100000">
                                              <p:val>
                                                <p:strVal val="#ppt_x"/>
                                              </p:val>
                                            </p:tav>
                                          </p:tavLst>
                                        </p:anim>
                                        <p:anim calcmode="lin" valueType="num">
                                          <p:cBhvr additive="base">
                                            <p:cTn id="16" dur="2000" fill="hold"/>
                                            <p:tgtEl>
                                              <p:spTgt spid="41"/>
                                            </p:tgtEl>
                                            <p:attrNameLst>
                                              <p:attrName>ppt_y</p:attrName>
                                            </p:attrNameLst>
                                          </p:cBhvr>
                                          <p:tavLst>
                                            <p:tav tm="0">
                                              <p:val>
                                                <p:strVal val="1+#ppt_h/2"/>
                                              </p:val>
                                            </p:tav>
                                            <p:tav tm="100000">
                                              <p:val>
                                                <p:strVal val="#ppt_y"/>
                                              </p:val>
                                            </p:tav>
                                          </p:tavLst>
                                        </p:anim>
                                      </p:childTnLst>
                                    </p:cTn>
                                  </p:par>
                                </p:childTnLst>
                              </p:cTn>
                            </p:par>
                            <p:par>
                              <p:cTn id="17" fill="hold">
                                <p:stCondLst>
                                  <p:cond delay="2000"/>
                                </p:stCondLst>
                                <p:childTnLst>
                                  <p:par>
                                    <p:cTn id="18" presetID="2" presetClass="entr" presetSubtype="4" decel="100000" fill="hold" nodeType="afterEffect">
                                      <p:stCondLst>
                                        <p:cond delay="0"/>
                                      </p:stCondLst>
                                      <p:childTnLst>
                                        <p:set>
                                          <p:cBhvr>
                                            <p:cTn id="19" dur="1" fill="hold">
                                              <p:stCondLst>
                                                <p:cond delay="0"/>
                                              </p:stCondLst>
                                            </p:cTn>
                                            <p:tgtEl>
                                              <p:spTgt spid="43"/>
                                            </p:tgtEl>
                                            <p:attrNameLst>
                                              <p:attrName>style.visibility</p:attrName>
                                            </p:attrNameLst>
                                          </p:cBhvr>
                                          <p:to>
                                            <p:strVal val="visible"/>
                                          </p:to>
                                        </p:set>
                                        <p:anim calcmode="lin" valueType="num">
                                          <p:cBhvr additive="base">
                                            <p:cTn id="20" dur="500" fill="hold"/>
                                            <p:tgtEl>
                                              <p:spTgt spid="43"/>
                                            </p:tgtEl>
                                            <p:attrNameLst>
                                              <p:attrName>ppt_x</p:attrName>
                                            </p:attrNameLst>
                                          </p:cBhvr>
                                          <p:tavLst>
                                            <p:tav tm="0">
                                              <p:val>
                                                <p:strVal val="#ppt_x"/>
                                              </p:val>
                                            </p:tav>
                                            <p:tav tm="100000">
                                              <p:val>
                                                <p:strVal val="#ppt_x"/>
                                              </p:val>
                                            </p:tav>
                                          </p:tavLst>
                                        </p:anim>
                                        <p:anim calcmode="lin" valueType="num">
                                          <p:cBhvr additive="base">
                                            <p:cTn id="21" dur="500" fill="hold"/>
                                            <p:tgtEl>
                                              <p:spTgt spid="43"/>
                                            </p:tgtEl>
                                            <p:attrNameLst>
                                              <p:attrName>ppt_y</p:attrName>
                                            </p:attrNameLst>
                                          </p:cBhvr>
                                          <p:tavLst>
                                            <p:tav tm="0">
                                              <p:val>
                                                <p:strVal val="1+#ppt_h/2"/>
                                              </p:val>
                                            </p:tav>
                                            <p:tav tm="100000">
                                              <p:val>
                                                <p:strVal val="#ppt_y"/>
                                              </p:val>
                                            </p:tav>
                                          </p:tavLst>
                                        </p:anim>
                                      </p:childTnLst>
                                    </p:cTn>
                                  </p:par>
                                </p:childTnLst>
                              </p:cTn>
                            </p:par>
                            <p:par>
                              <p:cTn id="22" fill="hold">
                                <p:stCondLst>
                                  <p:cond delay="2500"/>
                                </p:stCondLst>
                                <p:childTnLst>
                                  <p:par>
                                    <p:cTn id="23" presetID="2" presetClass="entr" presetSubtype="4" decel="100000" fill="hold" nodeType="afterEffect">
                                      <p:stCondLst>
                                        <p:cond delay="0"/>
                                      </p:stCondLst>
                                      <p:childTnLst>
                                        <p:set>
                                          <p:cBhvr>
                                            <p:cTn id="24" dur="1" fill="hold">
                                              <p:stCondLst>
                                                <p:cond delay="0"/>
                                              </p:stCondLst>
                                            </p:cTn>
                                            <p:tgtEl>
                                              <p:spTgt spid="46"/>
                                            </p:tgtEl>
                                            <p:attrNameLst>
                                              <p:attrName>style.visibility</p:attrName>
                                            </p:attrNameLst>
                                          </p:cBhvr>
                                          <p:to>
                                            <p:strVal val="visible"/>
                                          </p:to>
                                        </p:set>
                                        <p:anim calcmode="lin" valueType="num">
                                          <p:cBhvr additive="base">
                                            <p:cTn id="25" dur="500" fill="hold"/>
                                            <p:tgtEl>
                                              <p:spTgt spid="46"/>
                                            </p:tgtEl>
                                            <p:attrNameLst>
                                              <p:attrName>ppt_x</p:attrName>
                                            </p:attrNameLst>
                                          </p:cBhvr>
                                          <p:tavLst>
                                            <p:tav tm="0">
                                              <p:val>
                                                <p:strVal val="#ppt_x"/>
                                              </p:val>
                                            </p:tav>
                                            <p:tav tm="100000">
                                              <p:val>
                                                <p:strVal val="#ppt_x"/>
                                              </p:val>
                                            </p:tav>
                                          </p:tavLst>
                                        </p:anim>
                                        <p:anim calcmode="lin" valueType="num">
                                          <p:cBhvr additive="base">
                                            <p:cTn id="26" dur="500" fill="hold"/>
                                            <p:tgtEl>
                                              <p:spTgt spid="46"/>
                                            </p:tgtEl>
                                            <p:attrNameLst>
                                              <p:attrName>ppt_y</p:attrName>
                                            </p:attrNameLst>
                                          </p:cBhvr>
                                          <p:tavLst>
                                            <p:tav tm="0">
                                              <p:val>
                                                <p:strVal val="1+#ppt_h/2"/>
                                              </p:val>
                                            </p:tav>
                                            <p:tav tm="100000">
                                              <p:val>
                                                <p:strVal val="#ppt_y"/>
                                              </p:val>
                                            </p:tav>
                                          </p:tavLst>
                                        </p:anim>
                                      </p:childTnLst>
                                    </p:cTn>
                                  </p:par>
                                </p:childTnLst>
                              </p:cTn>
                            </p:par>
                            <p:par>
                              <p:cTn id="27" fill="hold">
                                <p:stCondLst>
                                  <p:cond delay="3000"/>
                                </p:stCondLst>
                                <p:childTnLst>
                                  <p:par>
                                    <p:cTn id="28" presetID="2" presetClass="entr" presetSubtype="4" decel="100000" fill="hold" nodeType="afterEffect">
                                      <p:stCondLst>
                                        <p:cond delay="0"/>
                                      </p:stCondLst>
                                      <p:childTnLst>
                                        <p:set>
                                          <p:cBhvr>
                                            <p:cTn id="29" dur="1" fill="hold">
                                              <p:stCondLst>
                                                <p:cond delay="0"/>
                                              </p:stCondLst>
                                            </p:cTn>
                                            <p:tgtEl>
                                              <p:spTgt spid="49"/>
                                            </p:tgtEl>
                                            <p:attrNameLst>
                                              <p:attrName>style.visibility</p:attrName>
                                            </p:attrNameLst>
                                          </p:cBhvr>
                                          <p:to>
                                            <p:strVal val="visible"/>
                                          </p:to>
                                        </p:set>
                                        <p:anim calcmode="lin" valueType="num">
                                          <p:cBhvr additive="base">
                                            <p:cTn id="30" dur="500" fill="hold"/>
                                            <p:tgtEl>
                                              <p:spTgt spid="49"/>
                                            </p:tgtEl>
                                            <p:attrNameLst>
                                              <p:attrName>ppt_x</p:attrName>
                                            </p:attrNameLst>
                                          </p:cBhvr>
                                          <p:tavLst>
                                            <p:tav tm="0">
                                              <p:val>
                                                <p:strVal val="#ppt_x"/>
                                              </p:val>
                                            </p:tav>
                                            <p:tav tm="100000">
                                              <p:val>
                                                <p:strVal val="#ppt_x"/>
                                              </p:val>
                                            </p:tav>
                                          </p:tavLst>
                                        </p:anim>
                                        <p:anim calcmode="lin" valueType="num">
                                          <p:cBhvr additive="base">
                                            <p:cTn id="31" dur="500" fill="hold"/>
                                            <p:tgtEl>
                                              <p:spTgt spid="4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3200" b="1" dirty="0">
                <a:solidFill>
                  <a:srgbClr val="C00000"/>
                </a:solidFill>
                <a:latin typeface="Agency FB" panose="020B0503020202020204" pitchFamily="34" charset="0"/>
              </a:rPr>
              <a:t>CLICK TO ADD YOUR TITLE IN HERE</a:t>
            </a:r>
          </a:p>
        </p:txBody>
      </p:sp>
      <p:grpSp>
        <p:nvGrpSpPr>
          <p:cNvPr id="4" name="组合 3"/>
          <p:cNvGrpSpPr/>
          <p:nvPr/>
        </p:nvGrpSpPr>
        <p:grpSpPr>
          <a:xfrm>
            <a:off x="1759653" y="2122952"/>
            <a:ext cx="2532089" cy="824401"/>
            <a:chOff x="1324027" y="1558644"/>
            <a:chExt cx="1899067" cy="618301"/>
          </a:xfrm>
        </p:grpSpPr>
        <p:sp>
          <p:nvSpPr>
            <p:cNvPr id="5" name="Freeform 9"/>
            <p:cNvSpPr>
              <a:spLocks/>
            </p:cNvSpPr>
            <p:nvPr/>
          </p:nvSpPr>
          <p:spPr bwMode="auto">
            <a:xfrm rot="5400000">
              <a:off x="1964410" y="918261"/>
              <a:ext cx="618301" cy="1899067"/>
            </a:xfrm>
            <a:custGeom>
              <a:avLst/>
              <a:gdLst>
                <a:gd name="T0" fmla="*/ 278 w 278"/>
                <a:gd name="T1" fmla="*/ 853 h 853"/>
                <a:gd name="T2" fmla="*/ 0 w 278"/>
                <a:gd name="T3" fmla="*/ 129 h 853"/>
                <a:gd name="T4" fmla="*/ 217 w 278"/>
                <a:gd name="T5" fmla="*/ 167 h 853"/>
                <a:gd name="T6" fmla="*/ 278 w 278"/>
                <a:gd name="T7" fmla="*/ 369 h 853"/>
                <a:gd name="T8" fmla="*/ 278 w 278"/>
                <a:gd name="T9" fmla="*/ 853 h 853"/>
              </a:gdLst>
              <a:ahLst/>
              <a:cxnLst>
                <a:cxn ang="0">
                  <a:pos x="T0" y="T1"/>
                </a:cxn>
                <a:cxn ang="0">
                  <a:pos x="T2" y="T3"/>
                </a:cxn>
                <a:cxn ang="0">
                  <a:pos x="T4" y="T5"/>
                </a:cxn>
                <a:cxn ang="0">
                  <a:pos x="T6" y="T7"/>
                </a:cxn>
                <a:cxn ang="0">
                  <a:pos x="T8" y="T9"/>
                </a:cxn>
              </a:cxnLst>
              <a:rect l="0" t="0" r="r" b="b"/>
              <a:pathLst>
                <a:path w="278" h="853">
                  <a:moveTo>
                    <a:pt x="278" y="853"/>
                  </a:moveTo>
                  <a:cubicBezTo>
                    <a:pt x="93" y="672"/>
                    <a:pt x="0" y="376"/>
                    <a:pt x="0" y="129"/>
                  </a:cubicBezTo>
                  <a:cubicBezTo>
                    <a:pt x="0" y="0"/>
                    <a:pt x="177" y="17"/>
                    <a:pt x="217" y="167"/>
                  </a:cubicBezTo>
                  <a:cubicBezTo>
                    <a:pt x="232" y="240"/>
                    <a:pt x="251" y="307"/>
                    <a:pt x="278" y="369"/>
                  </a:cubicBezTo>
                  <a:cubicBezTo>
                    <a:pt x="278" y="531"/>
                    <a:pt x="278" y="692"/>
                    <a:pt x="278" y="853"/>
                  </a:cubicBezTo>
                  <a:close/>
                </a:path>
              </a:pathLst>
            </a:custGeom>
            <a:solidFill>
              <a:schemeClr val="tx1">
                <a:lumMod val="65000"/>
                <a:lumOff val="35000"/>
              </a:schemeClr>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6" name="标题层"/>
            <p:cNvSpPr txBox="1"/>
            <p:nvPr/>
          </p:nvSpPr>
          <p:spPr bwMode="auto">
            <a:xfrm>
              <a:off x="2267177" y="1667739"/>
              <a:ext cx="617718" cy="377075"/>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2667" kern="0" dirty="0">
                  <a:solidFill>
                    <a:sysClr val="window" lastClr="FFFFFF"/>
                  </a:solidFill>
                  <a:latin typeface="Impact" pitchFamily="34" charset="0"/>
                  <a:ea typeface="微软雅黑" pitchFamily="34" charset="-122"/>
                  <a:cs typeface="Arial" panose="020B0604020202020204" pitchFamily="34" charset="0"/>
                </a:rPr>
                <a:t>01</a:t>
              </a:r>
              <a:endParaRPr lang="zh-CN" altLang="en-US" sz="2667" kern="0" dirty="0">
                <a:solidFill>
                  <a:sysClr val="window" lastClr="FFFFFF"/>
                </a:solidFill>
                <a:latin typeface="Impact" pitchFamily="34" charset="0"/>
                <a:ea typeface="微软雅黑" pitchFamily="34" charset="-122"/>
                <a:cs typeface="Arial" panose="020B0604020202020204" pitchFamily="34" charset="0"/>
              </a:endParaRPr>
            </a:p>
          </p:txBody>
        </p:sp>
      </p:grpSp>
      <p:grpSp>
        <p:nvGrpSpPr>
          <p:cNvPr id="7" name="组合 6"/>
          <p:cNvGrpSpPr/>
          <p:nvPr/>
        </p:nvGrpSpPr>
        <p:grpSpPr>
          <a:xfrm>
            <a:off x="4109664" y="2994348"/>
            <a:ext cx="2467725" cy="727171"/>
            <a:chOff x="3153253" y="2245760"/>
            <a:chExt cx="1850794" cy="545378"/>
          </a:xfrm>
        </p:grpSpPr>
        <p:sp>
          <p:nvSpPr>
            <p:cNvPr id="8" name="Freeform 11"/>
            <p:cNvSpPr>
              <a:spLocks/>
            </p:cNvSpPr>
            <p:nvPr/>
          </p:nvSpPr>
          <p:spPr bwMode="auto">
            <a:xfrm rot="5400000">
              <a:off x="3805961" y="1593052"/>
              <a:ext cx="545378" cy="1850794"/>
            </a:xfrm>
            <a:custGeom>
              <a:avLst/>
              <a:gdLst>
                <a:gd name="T0" fmla="*/ 0 w 245"/>
                <a:gd name="T1" fmla="*/ 178 h 831"/>
                <a:gd name="T2" fmla="*/ 243 w 245"/>
                <a:gd name="T3" fmla="*/ 176 h 831"/>
                <a:gd name="T4" fmla="*/ 245 w 245"/>
                <a:gd name="T5" fmla="*/ 831 h 831"/>
                <a:gd name="T6" fmla="*/ 1 w 245"/>
                <a:gd name="T7" fmla="*/ 831 h 831"/>
                <a:gd name="T8" fmla="*/ 0 w 245"/>
                <a:gd name="T9" fmla="*/ 178 h 831"/>
              </a:gdLst>
              <a:ahLst/>
              <a:cxnLst>
                <a:cxn ang="0">
                  <a:pos x="T0" y="T1"/>
                </a:cxn>
                <a:cxn ang="0">
                  <a:pos x="T2" y="T3"/>
                </a:cxn>
                <a:cxn ang="0">
                  <a:pos x="T4" y="T5"/>
                </a:cxn>
                <a:cxn ang="0">
                  <a:pos x="T6" y="T7"/>
                </a:cxn>
                <a:cxn ang="0">
                  <a:pos x="T8" y="T9"/>
                </a:cxn>
              </a:cxnLst>
              <a:rect l="0" t="0" r="r" b="b"/>
              <a:pathLst>
                <a:path w="245" h="831">
                  <a:moveTo>
                    <a:pt x="0" y="178"/>
                  </a:moveTo>
                  <a:cubicBezTo>
                    <a:pt x="0" y="0"/>
                    <a:pt x="243" y="9"/>
                    <a:pt x="243" y="176"/>
                  </a:cubicBezTo>
                  <a:cubicBezTo>
                    <a:pt x="245" y="831"/>
                    <a:pt x="245" y="831"/>
                    <a:pt x="245" y="831"/>
                  </a:cubicBezTo>
                  <a:cubicBezTo>
                    <a:pt x="1" y="831"/>
                    <a:pt x="1" y="831"/>
                    <a:pt x="1" y="831"/>
                  </a:cubicBezTo>
                  <a:cubicBezTo>
                    <a:pt x="1" y="613"/>
                    <a:pt x="0" y="396"/>
                    <a:pt x="0" y="178"/>
                  </a:cubicBezTo>
                  <a:close/>
                </a:path>
              </a:pathLst>
            </a:custGeom>
            <a:solidFill>
              <a:schemeClr val="tx1">
                <a:lumMod val="65000"/>
                <a:lumOff val="35000"/>
              </a:schemeClr>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9" name="标题层"/>
            <p:cNvSpPr txBox="1"/>
            <p:nvPr/>
          </p:nvSpPr>
          <p:spPr bwMode="auto">
            <a:xfrm>
              <a:off x="3273199" y="2318394"/>
              <a:ext cx="617718" cy="377075"/>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2667" kern="0" dirty="0">
                  <a:solidFill>
                    <a:sysClr val="window" lastClr="FFFFFF"/>
                  </a:solidFill>
                  <a:latin typeface="Impact" pitchFamily="34" charset="0"/>
                  <a:ea typeface="微软雅黑" pitchFamily="34" charset="-122"/>
                  <a:cs typeface="Arial" panose="020B0604020202020204" pitchFamily="34" charset="0"/>
                </a:rPr>
                <a:t>02</a:t>
              </a:r>
              <a:endParaRPr lang="zh-CN" altLang="en-US" sz="2667" kern="0" dirty="0">
                <a:solidFill>
                  <a:sysClr val="window" lastClr="FFFFFF"/>
                </a:solidFill>
                <a:latin typeface="Impact" pitchFamily="34" charset="0"/>
                <a:ea typeface="微软雅黑" pitchFamily="34" charset="-122"/>
                <a:cs typeface="Arial" panose="020B0604020202020204" pitchFamily="34" charset="0"/>
              </a:endParaRPr>
            </a:p>
          </p:txBody>
        </p:sp>
      </p:grpSp>
      <p:grpSp>
        <p:nvGrpSpPr>
          <p:cNvPr id="10" name="组合 9"/>
          <p:cNvGrpSpPr/>
          <p:nvPr/>
        </p:nvGrpSpPr>
        <p:grpSpPr>
          <a:xfrm>
            <a:off x="4109663" y="3846140"/>
            <a:ext cx="2176036" cy="655960"/>
            <a:chOff x="3153252" y="2884603"/>
            <a:chExt cx="1632027" cy="491970"/>
          </a:xfrm>
        </p:grpSpPr>
        <p:sp>
          <p:nvSpPr>
            <p:cNvPr id="11" name="Freeform 7"/>
            <p:cNvSpPr>
              <a:spLocks/>
            </p:cNvSpPr>
            <p:nvPr/>
          </p:nvSpPr>
          <p:spPr bwMode="auto">
            <a:xfrm rot="5400000">
              <a:off x="3723281" y="2314574"/>
              <a:ext cx="491970" cy="1632027"/>
            </a:xfrm>
            <a:custGeom>
              <a:avLst/>
              <a:gdLst>
                <a:gd name="T0" fmla="*/ 1 w 221"/>
                <a:gd name="T1" fmla="*/ 733 h 733"/>
                <a:gd name="T2" fmla="*/ 0 w 221"/>
                <a:gd name="T3" fmla="*/ 182 h 733"/>
                <a:gd name="T4" fmla="*/ 220 w 221"/>
                <a:gd name="T5" fmla="*/ 203 h 733"/>
                <a:gd name="T6" fmla="*/ 221 w 221"/>
                <a:gd name="T7" fmla="*/ 733 h 733"/>
                <a:gd name="T8" fmla="*/ 1 w 221"/>
                <a:gd name="T9" fmla="*/ 733 h 733"/>
              </a:gdLst>
              <a:ahLst/>
              <a:cxnLst>
                <a:cxn ang="0">
                  <a:pos x="T0" y="T1"/>
                </a:cxn>
                <a:cxn ang="0">
                  <a:pos x="T2" y="T3"/>
                </a:cxn>
                <a:cxn ang="0">
                  <a:pos x="T4" y="T5"/>
                </a:cxn>
                <a:cxn ang="0">
                  <a:pos x="T6" y="T7"/>
                </a:cxn>
                <a:cxn ang="0">
                  <a:pos x="T8" y="T9"/>
                </a:cxn>
              </a:cxnLst>
              <a:rect l="0" t="0" r="r" b="b"/>
              <a:pathLst>
                <a:path w="221" h="733">
                  <a:moveTo>
                    <a:pt x="1" y="733"/>
                  </a:moveTo>
                  <a:cubicBezTo>
                    <a:pt x="0" y="182"/>
                    <a:pt x="0" y="182"/>
                    <a:pt x="0" y="182"/>
                  </a:cubicBezTo>
                  <a:cubicBezTo>
                    <a:pt x="0" y="19"/>
                    <a:pt x="219" y="0"/>
                    <a:pt x="220" y="203"/>
                  </a:cubicBezTo>
                  <a:cubicBezTo>
                    <a:pt x="221" y="733"/>
                    <a:pt x="221" y="733"/>
                    <a:pt x="221" y="733"/>
                  </a:cubicBezTo>
                  <a:lnTo>
                    <a:pt x="1" y="733"/>
                  </a:lnTo>
                  <a:close/>
                </a:path>
              </a:pathLst>
            </a:custGeom>
            <a:solidFill>
              <a:schemeClr val="tx1">
                <a:lumMod val="65000"/>
                <a:lumOff val="35000"/>
              </a:schemeClr>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2" name="标题层"/>
            <p:cNvSpPr txBox="1"/>
            <p:nvPr/>
          </p:nvSpPr>
          <p:spPr bwMode="auto">
            <a:xfrm>
              <a:off x="3273199" y="2930532"/>
              <a:ext cx="617718" cy="377075"/>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2667" kern="0" dirty="0">
                  <a:solidFill>
                    <a:sysClr val="window" lastClr="FFFFFF"/>
                  </a:solidFill>
                  <a:latin typeface="Impact" pitchFamily="34" charset="0"/>
                  <a:ea typeface="微软雅黑" pitchFamily="34" charset="-122"/>
                  <a:cs typeface="Arial" panose="020B0604020202020204" pitchFamily="34" charset="0"/>
                </a:rPr>
                <a:t>03</a:t>
              </a:r>
              <a:endParaRPr lang="zh-CN" altLang="en-US" sz="2667" kern="0" dirty="0">
                <a:solidFill>
                  <a:sysClr val="window" lastClr="FFFFFF"/>
                </a:solidFill>
                <a:latin typeface="Impact" pitchFamily="34" charset="0"/>
                <a:ea typeface="微软雅黑" pitchFamily="34" charset="-122"/>
                <a:cs typeface="Arial" panose="020B0604020202020204" pitchFamily="34" charset="0"/>
              </a:endParaRPr>
            </a:p>
          </p:txBody>
        </p:sp>
      </p:grpSp>
      <p:grpSp>
        <p:nvGrpSpPr>
          <p:cNvPr id="13" name="组合 12"/>
          <p:cNvGrpSpPr/>
          <p:nvPr/>
        </p:nvGrpSpPr>
        <p:grpSpPr>
          <a:xfrm>
            <a:off x="4109665" y="4626718"/>
            <a:ext cx="1718644" cy="617616"/>
            <a:chOff x="3153253" y="3470037"/>
            <a:chExt cx="1288983" cy="463212"/>
          </a:xfrm>
        </p:grpSpPr>
        <p:sp>
          <p:nvSpPr>
            <p:cNvPr id="14" name="Freeform 6"/>
            <p:cNvSpPr>
              <a:spLocks/>
            </p:cNvSpPr>
            <p:nvPr/>
          </p:nvSpPr>
          <p:spPr bwMode="auto">
            <a:xfrm rot="5400000">
              <a:off x="3566139" y="3057151"/>
              <a:ext cx="463212" cy="1288983"/>
            </a:xfrm>
            <a:custGeom>
              <a:avLst/>
              <a:gdLst>
                <a:gd name="T0" fmla="*/ 1 w 208"/>
                <a:gd name="T1" fmla="*/ 579 h 579"/>
                <a:gd name="T2" fmla="*/ 0 w 208"/>
                <a:gd name="T3" fmla="*/ 176 h 579"/>
                <a:gd name="T4" fmla="*/ 207 w 208"/>
                <a:gd name="T5" fmla="*/ 226 h 579"/>
                <a:gd name="T6" fmla="*/ 208 w 208"/>
                <a:gd name="T7" fmla="*/ 579 h 579"/>
                <a:gd name="T8" fmla="*/ 1 w 208"/>
                <a:gd name="T9" fmla="*/ 579 h 579"/>
              </a:gdLst>
              <a:ahLst/>
              <a:cxnLst>
                <a:cxn ang="0">
                  <a:pos x="T0" y="T1"/>
                </a:cxn>
                <a:cxn ang="0">
                  <a:pos x="T2" y="T3"/>
                </a:cxn>
                <a:cxn ang="0">
                  <a:pos x="T4" y="T5"/>
                </a:cxn>
                <a:cxn ang="0">
                  <a:pos x="T6" y="T7"/>
                </a:cxn>
                <a:cxn ang="0">
                  <a:pos x="T8" y="T9"/>
                </a:cxn>
              </a:cxnLst>
              <a:rect l="0" t="0" r="r" b="b"/>
              <a:pathLst>
                <a:path w="208" h="579">
                  <a:moveTo>
                    <a:pt x="1" y="579"/>
                  </a:moveTo>
                  <a:cubicBezTo>
                    <a:pt x="0" y="176"/>
                    <a:pt x="0" y="176"/>
                    <a:pt x="0" y="176"/>
                  </a:cubicBezTo>
                  <a:cubicBezTo>
                    <a:pt x="0" y="16"/>
                    <a:pt x="206" y="0"/>
                    <a:pt x="207" y="226"/>
                  </a:cubicBezTo>
                  <a:cubicBezTo>
                    <a:pt x="208" y="579"/>
                    <a:pt x="208" y="579"/>
                    <a:pt x="208" y="579"/>
                  </a:cubicBezTo>
                  <a:lnTo>
                    <a:pt x="1" y="579"/>
                  </a:lnTo>
                  <a:close/>
                </a:path>
              </a:pathLst>
            </a:custGeom>
            <a:solidFill>
              <a:schemeClr val="tx1">
                <a:lumMod val="65000"/>
                <a:lumOff val="35000"/>
              </a:schemeClr>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5" name="标题层"/>
            <p:cNvSpPr txBox="1"/>
            <p:nvPr/>
          </p:nvSpPr>
          <p:spPr bwMode="auto">
            <a:xfrm>
              <a:off x="3273199" y="3501587"/>
              <a:ext cx="617718" cy="377075"/>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2667" kern="0" dirty="0">
                  <a:solidFill>
                    <a:sysClr val="window" lastClr="FFFFFF"/>
                  </a:solidFill>
                  <a:latin typeface="Impact" pitchFamily="34" charset="0"/>
                  <a:ea typeface="微软雅黑" pitchFamily="34" charset="-122"/>
                  <a:cs typeface="Arial" panose="020B0604020202020204" pitchFamily="34" charset="0"/>
                </a:rPr>
                <a:t>04</a:t>
              </a:r>
              <a:endParaRPr lang="zh-CN" altLang="en-US" sz="2667" kern="0" dirty="0">
                <a:solidFill>
                  <a:sysClr val="window" lastClr="FFFFFF"/>
                </a:solidFill>
                <a:latin typeface="Impact" pitchFamily="34" charset="0"/>
                <a:ea typeface="微软雅黑" pitchFamily="34" charset="-122"/>
                <a:cs typeface="Arial" panose="020B0604020202020204" pitchFamily="34" charset="0"/>
              </a:endParaRPr>
            </a:p>
          </p:txBody>
        </p:sp>
      </p:grpSp>
      <p:grpSp>
        <p:nvGrpSpPr>
          <p:cNvPr id="16" name="组合 15"/>
          <p:cNvGrpSpPr/>
          <p:nvPr/>
        </p:nvGrpSpPr>
        <p:grpSpPr>
          <a:xfrm>
            <a:off x="4109665" y="5344693"/>
            <a:ext cx="1143480" cy="558342"/>
            <a:chOff x="3153254" y="4008517"/>
            <a:chExt cx="857610" cy="418756"/>
          </a:xfrm>
        </p:grpSpPr>
        <p:sp>
          <p:nvSpPr>
            <p:cNvPr id="17" name="Freeform 5"/>
            <p:cNvSpPr>
              <a:spLocks/>
            </p:cNvSpPr>
            <p:nvPr/>
          </p:nvSpPr>
          <p:spPr bwMode="auto">
            <a:xfrm rot="5400000">
              <a:off x="3379724" y="3796134"/>
              <a:ext cx="404669" cy="857610"/>
            </a:xfrm>
            <a:custGeom>
              <a:avLst/>
              <a:gdLst>
                <a:gd name="T0" fmla="*/ 1 w 182"/>
                <a:gd name="T1" fmla="*/ 385 h 385"/>
                <a:gd name="T2" fmla="*/ 1 w 182"/>
                <a:gd name="T3" fmla="*/ 98 h 385"/>
                <a:gd name="T4" fmla="*/ 149 w 182"/>
                <a:gd name="T5" fmla="*/ 136 h 385"/>
                <a:gd name="T6" fmla="*/ 182 w 182"/>
                <a:gd name="T7" fmla="*/ 385 h 385"/>
                <a:gd name="T8" fmla="*/ 1 w 182"/>
                <a:gd name="T9" fmla="*/ 385 h 385"/>
              </a:gdLst>
              <a:ahLst/>
              <a:cxnLst>
                <a:cxn ang="0">
                  <a:pos x="T0" y="T1"/>
                </a:cxn>
                <a:cxn ang="0">
                  <a:pos x="T2" y="T3"/>
                </a:cxn>
                <a:cxn ang="0">
                  <a:pos x="T4" y="T5"/>
                </a:cxn>
                <a:cxn ang="0">
                  <a:pos x="T6" y="T7"/>
                </a:cxn>
                <a:cxn ang="0">
                  <a:pos x="T8" y="T9"/>
                </a:cxn>
              </a:cxnLst>
              <a:rect l="0" t="0" r="r" b="b"/>
              <a:pathLst>
                <a:path w="182" h="385">
                  <a:moveTo>
                    <a:pt x="1" y="385"/>
                  </a:moveTo>
                  <a:cubicBezTo>
                    <a:pt x="1" y="98"/>
                    <a:pt x="1" y="98"/>
                    <a:pt x="1" y="98"/>
                  </a:cubicBezTo>
                  <a:cubicBezTo>
                    <a:pt x="0" y="8"/>
                    <a:pt x="130" y="0"/>
                    <a:pt x="149" y="136"/>
                  </a:cubicBezTo>
                  <a:cubicBezTo>
                    <a:pt x="165" y="206"/>
                    <a:pt x="177" y="292"/>
                    <a:pt x="182" y="385"/>
                  </a:cubicBezTo>
                  <a:lnTo>
                    <a:pt x="1" y="385"/>
                  </a:lnTo>
                  <a:close/>
                </a:path>
              </a:pathLst>
            </a:custGeom>
            <a:solidFill>
              <a:schemeClr val="tx1">
                <a:lumMod val="65000"/>
                <a:lumOff val="35000"/>
              </a:schemeClr>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18" name="标题层"/>
            <p:cNvSpPr txBox="1"/>
            <p:nvPr/>
          </p:nvSpPr>
          <p:spPr bwMode="auto">
            <a:xfrm>
              <a:off x="3273199" y="4008517"/>
              <a:ext cx="617718" cy="377074"/>
            </a:xfrm>
            <a:prstGeom prst="rect">
              <a:avLst/>
            </a:prstGeom>
            <a:noFill/>
            <a:effectLst>
              <a:outerShdw blurRad="12700" dist="12700" dir="4380000" algn="tl" rotWithShape="0">
                <a:prstClr val="black">
                  <a:alpha val="40000"/>
                </a:prstClr>
              </a:outerShdw>
            </a:effectLst>
          </p:spPr>
          <p:txBody>
            <a:bodyPr wrap="square">
              <a:spAutoFit/>
            </a:bodyPr>
            <a:lstStyle/>
            <a:p>
              <a:pPr algn="ctr" defTabSz="1219170" fontAlgn="auto">
                <a:spcBef>
                  <a:spcPts val="0"/>
                </a:spcBef>
                <a:spcAft>
                  <a:spcPts val="0"/>
                </a:spcAft>
                <a:defRPr/>
              </a:pPr>
              <a:r>
                <a:rPr lang="en-US" altLang="zh-CN" sz="2667" kern="0" dirty="0">
                  <a:solidFill>
                    <a:sysClr val="window" lastClr="FFFFFF"/>
                  </a:solidFill>
                  <a:latin typeface="Impact" pitchFamily="34" charset="0"/>
                  <a:ea typeface="微软雅黑" pitchFamily="34" charset="-122"/>
                  <a:cs typeface="Arial" panose="020B0604020202020204" pitchFamily="34" charset="0"/>
                </a:rPr>
                <a:t>05</a:t>
              </a:r>
              <a:endParaRPr lang="zh-CN" altLang="en-US" sz="2667" kern="0" dirty="0">
                <a:solidFill>
                  <a:sysClr val="window" lastClr="FFFFFF"/>
                </a:solidFill>
                <a:latin typeface="Impact" pitchFamily="34" charset="0"/>
                <a:ea typeface="微软雅黑" pitchFamily="34" charset="-122"/>
                <a:cs typeface="Arial" panose="020B0604020202020204" pitchFamily="34" charset="0"/>
              </a:endParaRPr>
            </a:p>
          </p:txBody>
        </p:sp>
      </p:grpSp>
      <p:grpSp>
        <p:nvGrpSpPr>
          <p:cNvPr id="19" name="组合 18"/>
          <p:cNvGrpSpPr/>
          <p:nvPr/>
        </p:nvGrpSpPr>
        <p:grpSpPr>
          <a:xfrm>
            <a:off x="1295467" y="2994349"/>
            <a:ext cx="2750900" cy="2895779"/>
            <a:chOff x="971600" y="2245761"/>
            <a:chExt cx="2063175" cy="2171834"/>
          </a:xfrm>
        </p:grpSpPr>
        <p:sp>
          <p:nvSpPr>
            <p:cNvPr id="20" name="Freeform 10"/>
            <p:cNvSpPr>
              <a:spLocks/>
            </p:cNvSpPr>
            <p:nvPr/>
          </p:nvSpPr>
          <p:spPr bwMode="auto">
            <a:xfrm rot="5400000">
              <a:off x="917271" y="2300090"/>
              <a:ext cx="2171834" cy="2063175"/>
            </a:xfrm>
            <a:custGeom>
              <a:avLst/>
              <a:gdLst/>
              <a:ahLst/>
              <a:cxnLst/>
              <a:rect l="l" t="t" r="r" b="b"/>
              <a:pathLst>
                <a:path w="2171834" h="2063175">
                  <a:moveTo>
                    <a:pt x="0" y="1753735"/>
                  </a:moveTo>
                  <a:lnTo>
                    <a:pt x="0" y="1012699"/>
                  </a:lnTo>
                  <a:lnTo>
                    <a:pt x="0" y="1012698"/>
                  </a:lnTo>
                  <a:lnTo>
                    <a:pt x="0" y="1012698"/>
                  </a:lnTo>
                  <a:cubicBezTo>
                    <a:pt x="0" y="683293"/>
                    <a:pt x="4416" y="347211"/>
                    <a:pt x="2208" y="0"/>
                  </a:cubicBezTo>
                  <a:lnTo>
                    <a:pt x="2168267" y="0"/>
                  </a:lnTo>
                  <a:cubicBezTo>
                    <a:pt x="2181515" y="331631"/>
                    <a:pt x="2159435" y="696648"/>
                    <a:pt x="2075531" y="1012699"/>
                  </a:cubicBezTo>
                  <a:lnTo>
                    <a:pt x="2072643" y="1012699"/>
                  </a:lnTo>
                  <a:cubicBezTo>
                    <a:pt x="1907900" y="1557905"/>
                    <a:pt x="1435934" y="2056380"/>
                    <a:pt x="837072" y="2063056"/>
                  </a:cubicBezTo>
                  <a:cubicBezTo>
                    <a:pt x="503134" y="2067507"/>
                    <a:pt x="224852" y="1947339"/>
                    <a:pt x="0" y="1753735"/>
                  </a:cubicBezTo>
                  <a:close/>
                </a:path>
              </a:pathLst>
            </a:custGeom>
            <a:solidFill>
              <a:srgbClr val="C00000"/>
            </a:solidFill>
            <a:ln>
              <a:noFill/>
            </a:ln>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21" name="Freeform 44"/>
            <p:cNvSpPr>
              <a:spLocks noEditPoints="1"/>
            </p:cNvSpPr>
            <p:nvPr/>
          </p:nvSpPr>
          <p:spPr bwMode="auto">
            <a:xfrm>
              <a:off x="1831365" y="2607027"/>
              <a:ext cx="541351" cy="468779"/>
            </a:xfrm>
            <a:custGeom>
              <a:avLst/>
              <a:gdLst>
                <a:gd name="T0" fmla="*/ 139 w 276"/>
                <a:gd name="T1" fmla="*/ 161 h 239"/>
                <a:gd name="T2" fmla="*/ 111 w 276"/>
                <a:gd name="T3" fmla="*/ 161 h 239"/>
                <a:gd name="T4" fmla="*/ 111 w 276"/>
                <a:gd name="T5" fmla="*/ 190 h 239"/>
                <a:gd name="T6" fmla="*/ 139 w 276"/>
                <a:gd name="T7" fmla="*/ 190 h 239"/>
                <a:gd name="T8" fmla="*/ 139 w 276"/>
                <a:gd name="T9" fmla="*/ 161 h 239"/>
                <a:gd name="T10" fmla="*/ 63 w 276"/>
                <a:gd name="T11" fmla="*/ 112 h 239"/>
                <a:gd name="T12" fmla="*/ 137 w 276"/>
                <a:gd name="T13" fmla="*/ 38 h 239"/>
                <a:gd name="T14" fmla="*/ 210 w 276"/>
                <a:gd name="T15" fmla="*/ 112 h 239"/>
                <a:gd name="T16" fmla="*/ 63 w 276"/>
                <a:gd name="T17" fmla="*/ 112 h 239"/>
                <a:gd name="T18" fmla="*/ 137 w 276"/>
                <a:gd name="T19" fmla="*/ 0 h 239"/>
                <a:gd name="T20" fmla="*/ 127 w 276"/>
                <a:gd name="T21" fmla="*/ 10 h 239"/>
                <a:gd name="T22" fmla="*/ 21 w 276"/>
                <a:gd name="T23" fmla="*/ 116 h 239"/>
                <a:gd name="T24" fmla="*/ 0 w 276"/>
                <a:gd name="T25" fmla="*/ 140 h 239"/>
                <a:gd name="T26" fmla="*/ 56 w 276"/>
                <a:gd name="T27" fmla="*/ 140 h 239"/>
                <a:gd name="T28" fmla="*/ 56 w 276"/>
                <a:gd name="T29" fmla="*/ 239 h 239"/>
                <a:gd name="T30" fmla="*/ 85 w 276"/>
                <a:gd name="T31" fmla="*/ 239 h 239"/>
                <a:gd name="T32" fmla="*/ 85 w 276"/>
                <a:gd name="T33" fmla="*/ 140 h 239"/>
                <a:gd name="T34" fmla="*/ 184 w 276"/>
                <a:gd name="T35" fmla="*/ 140 h 239"/>
                <a:gd name="T36" fmla="*/ 184 w 276"/>
                <a:gd name="T37" fmla="*/ 239 h 239"/>
                <a:gd name="T38" fmla="*/ 213 w 276"/>
                <a:gd name="T39" fmla="*/ 239 h 239"/>
                <a:gd name="T40" fmla="*/ 213 w 276"/>
                <a:gd name="T41" fmla="*/ 140 h 239"/>
                <a:gd name="T42" fmla="*/ 276 w 276"/>
                <a:gd name="T43" fmla="*/ 140 h 239"/>
                <a:gd name="T44" fmla="*/ 253 w 276"/>
                <a:gd name="T45" fmla="*/ 116 h 239"/>
                <a:gd name="T46" fmla="*/ 146 w 276"/>
                <a:gd name="T47" fmla="*/ 10 h 239"/>
                <a:gd name="T48" fmla="*/ 137 w 276"/>
                <a:gd name="T49" fmla="*/ 0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76" h="239">
                  <a:moveTo>
                    <a:pt x="139" y="161"/>
                  </a:moveTo>
                  <a:lnTo>
                    <a:pt x="111" y="161"/>
                  </a:lnTo>
                  <a:lnTo>
                    <a:pt x="111" y="190"/>
                  </a:lnTo>
                  <a:lnTo>
                    <a:pt x="139" y="190"/>
                  </a:lnTo>
                  <a:lnTo>
                    <a:pt x="139" y="161"/>
                  </a:lnTo>
                  <a:moveTo>
                    <a:pt x="63" y="112"/>
                  </a:moveTo>
                  <a:lnTo>
                    <a:pt x="137" y="38"/>
                  </a:lnTo>
                  <a:lnTo>
                    <a:pt x="210" y="112"/>
                  </a:lnTo>
                  <a:lnTo>
                    <a:pt x="63" y="112"/>
                  </a:lnTo>
                  <a:moveTo>
                    <a:pt x="137" y="0"/>
                  </a:moveTo>
                  <a:lnTo>
                    <a:pt x="127" y="10"/>
                  </a:lnTo>
                  <a:lnTo>
                    <a:pt x="21" y="116"/>
                  </a:lnTo>
                  <a:lnTo>
                    <a:pt x="0" y="140"/>
                  </a:lnTo>
                  <a:lnTo>
                    <a:pt x="56" y="140"/>
                  </a:lnTo>
                  <a:lnTo>
                    <a:pt x="56" y="239"/>
                  </a:lnTo>
                  <a:lnTo>
                    <a:pt x="85" y="239"/>
                  </a:lnTo>
                  <a:lnTo>
                    <a:pt x="85" y="140"/>
                  </a:lnTo>
                  <a:lnTo>
                    <a:pt x="184" y="140"/>
                  </a:lnTo>
                  <a:lnTo>
                    <a:pt x="184" y="239"/>
                  </a:lnTo>
                  <a:lnTo>
                    <a:pt x="213" y="239"/>
                  </a:lnTo>
                  <a:lnTo>
                    <a:pt x="213" y="140"/>
                  </a:lnTo>
                  <a:lnTo>
                    <a:pt x="276" y="140"/>
                  </a:lnTo>
                  <a:lnTo>
                    <a:pt x="253" y="116"/>
                  </a:lnTo>
                  <a:lnTo>
                    <a:pt x="146" y="10"/>
                  </a:lnTo>
                  <a:lnTo>
                    <a:pt x="137" y="0"/>
                  </a:lnTo>
                </a:path>
              </a:pathLst>
            </a:custGeom>
            <a:solidFill>
              <a:schemeClr val="bg1"/>
            </a:solidFill>
            <a:ln>
              <a:noFill/>
            </a:ln>
            <a:effectLst>
              <a:outerShdw blurRad="50800" dist="38100" dir="2700000" algn="tl" rotWithShape="0">
                <a:prstClr val="black">
                  <a:alpha val="40000"/>
                </a:prstClr>
              </a:outerShdw>
            </a:effectLst>
            <a:extLst/>
          </p:spPr>
          <p:txBody>
            <a:bodyPr vert="horz" wrap="square" lIns="121920" tIns="60960" rIns="121920" bIns="60960" numCol="1" anchor="t" anchorCtr="0" compatLnSpc="1">
              <a:prstTxWarp prst="textNoShape">
                <a:avLst/>
              </a:prstTxWarp>
            </a:bodyPr>
            <a:lstStyle/>
            <a:p>
              <a:endParaRPr lang="zh-CN" altLang="en-US">
                <a:solidFill>
                  <a:prstClr val="black"/>
                </a:solidFill>
                <a:ea typeface="微软雅黑"/>
              </a:endParaRPr>
            </a:p>
          </p:txBody>
        </p:sp>
        <p:sp>
          <p:nvSpPr>
            <p:cNvPr id="22" name="矩形 21"/>
            <p:cNvSpPr/>
            <p:nvPr/>
          </p:nvSpPr>
          <p:spPr>
            <a:xfrm>
              <a:off x="1318054" y="3168485"/>
              <a:ext cx="1521423" cy="684803"/>
            </a:xfrm>
            <a:prstGeom prst="rect">
              <a:avLst/>
            </a:prstGeom>
            <a:effectLst>
              <a:outerShdw blurRad="50800" dist="38100" dir="2700000" algn="tl" rotWithShape="0">
                <a:prstClr val="black">
                  <a:alpha val="40000"/>
                </a:prstClr>
              </a:outerShdw>
            </a:effectLst>
          </p:spPr>
          <p:txBody>
            <a:bodyPr wrap="square">
              <a:spAutoFit/>
            </a:bodyPr>
            <a:lstStyle/>
            <a:p>
              <a:pPr algn="just">
                <a:lnSpc>
                  <a:spcPts val="1600"/>
                </a:lnSpc>
              </a:pPr>
              <a:r>
                <a:rPr lang="zh-CN" altLang="en-US" sz="1333" dirty="0">
                  <a:solidFill>
                    <a:schemeClr val="bg1"/>
                  </a:solidFill>
                  <a:latin typeface="微软雅黑" pitchFamily="34" charset="-122"/>
                  <a:ea typeface="微软雅黑" pitchFamily="34" charset="-122"/>
                </a:rPr>
                <a:t>随着计算机技术发展及印刷技术的进步，平面设计在视觉感观领域的表现和应用越来越丰富。</a:t>
              </a:r>
            </a:p>
          </p:txBody>
        </p:sp>
      </p:grpSp>
      <p:sp>
        <p:nvSpPr>
          <p:cNvPr id="23" name="Freeform 42"/>
          <p:cNvSpPr>
            <a:spLocks noEditPoints="1"/>
          </p:cNvSpPr>
          <p:nvPr/>
        </p:nvSpPr>
        <p:spPr bwMode="auto">
          <a:xfrm>
            <a:off x="6769411" y="2261467"/>
            <a:ext cx="370768" cy="372269"/>
          </a:xfrm>
          <a:custGeom>
            <a:avLst/>
            <a:gdLst>
              <a:gd name="T0" fmla="*/ 58 w 104"/>
              <a:gd name="T1" fmla="*/ 46 h 105"/>
              <a:gd name="T2" fmla="*/ 58 w 104"/>
              <a:gd name="T3" fmla="*/ 23 h 105"/>
              <a:gd name="T4" fmla="*/ 45 w 104"/>
              <a:gd name="T5" fmla="*/ 23 h 105"/>
              <a:gd name="T6" fmla="*/ 45 w 104"/>
              <a:gd name="T7" fmla="*/ 46 h 105"/>
              <a:gd name="T8" fmla="*/ 23 w 104"/>
              <a:gd name="T9" fmla="*/ 46 h 105"/>
              <a:gd name="T10" fmla="*/ 23 w 104"/>
              <a:gd name="T11" fmla="*/ 58 h 105"/>
              <a:gd name="T12" fmla="*/ 45 w 104"/>
              <a:gd name="T13" fmla="*/ 58 h 105"/>
              <a:gd name="T14" fmla="*/ 45 w 104"/>
              <a:gd name="T15" fmla="*/ 82 h 105"/>
              <a:gd name="T16" fmla="*/ 58 w 104"/>
              <a:gd name="T17" fmla="*/ 82 h 105"/>
              <a:gd name="T18" fmla="*/ 58 w 104"/>
              <a:gd name="T19" fmla="*/ 58 h 105"/>
              <a:gd name="T20" fmla="*/ 80 w 104"/>
              <a:gd name="T21" fmla="*/ 58 h 105"/>
              <a:gd name="T22" fmla="*/ 80 w 104"/>
              <a:gd name="T23" fmla="*/ 46 h 105"/>
              <a:gd name="T24" fmla="*/ 58 w 104"/>
              <a:gd name="T25" fmla="*/ 46 h 105"/>
              <a:gd name="T26" fmla="*/ 52 w 104"/>
              <a:gd name="T27" fmla="*/ 0 h 105"/>
              <a:gd name="T28" fmla="*/ 0 w 104"/>
              <a:gd name="T29" fmla="*/ 52 h 105"/>
              <a:gd name="T30" fmla="*/ 52 w 104"/>
              <a:gd name="T31" fmla="*/ 105 h 105"/>
              <a:gd name="T32" fmla="*/ 104 w 104"/>
              <a:gd name="T33" fmla="*/ 52 h 105"/>
              <a:gd name="T34" fmla="*/ 52 w 104"/>
              <a:gd name="T35" fmla="*/ 0 h 105"/>
              <a:gd name="T36" fmla="*/ 52 w 104"/>
              <a:gd name="T37" fmla="*/ 93 h 105"/>
              <a:gd name="T38" fmla="*/ 11 w 104"/>
              <a:gd name="T39" fmla="*/ 52 h 105"/>
              <a:gd name="T40" fmla="*/ 52 w 104"/>
              <a:gd name="T41" fmla="*/ 12 h 105"/>
              <a:gd name="T42" fmla="*/ 92 w 104"/>
              <a:gd name="T43" fmla="*/ 52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8" y="46"/>
                </a:moveTo>
                <a:cubicBezTo>
                  <a:pt x="58" y="23"/>
                  <a:pt x="58" y="23"/>
                  <a:pt x="58" y="23"/>
                </a:cubicBezTo>
                <a:cubicBezTo>
                  <a:pt x="45" y="23"/>
                  <a:pt x="45" y="23"/>
                  <a:pt x="45" y="23"/>
                </a:cubicBezTo>
                <a:cubicBezTo>
                  <a:pt x="45" y="46"/>
                  <a:pt x="45" y="46"/>
                  <a:pt x="45" y="46"/>
                </a:cubicBezTo>
                <a:cubicBezTo>
                  <a:pt x="23" y="46"/>
                  <a:pt x="23" y="46"/>
                  <a:pt x="23" y="46"/>
                </a:cubicBezTo>
                <a:cubicBezTo>
                  <a:pt x="23" y="58"/>
                  <a:pt x="23" y="58"/>
                  <a:pt x="23" y="58"/>
                </a:cubicBezTo>
                <a:cubicBezTo>
                  <a:pt x="45" y="58"/>
                  <a:pt x="45" y="58"/>
                  <a:pt x="45" y="58"/>
                </a:cubicBezTo>
                <a:cubicBezTo>
                  <a:pt x="45" y="82"/>
                  <a:pt x="45" y="82"/>
                  <a:pt x="45" y="82"/>
                </a:cubicBezTo>
                <a:cubicBezTo>
                  <a:pt x="58" y="82"/>
                  <a:pt x="58" y="82"/>
                  <a:pt x="58" y="82"/>
                </a:cubicBezTo>
                <a:cubicBezTo>
                  <a:pt x="58" y="58"/>
                  <a:pt x="58" y="58"/>
                  <a:pt x="58" y="58"/>
                </a:cubicBezTo>
                <a:cubicBezTo>
                  <a:pt x="80" y="58"/>
                  <a:pt x="80" y="58"/>
                  <a:pt x="80" y="58"/>
                </a:cubicBezTo>
                <a:cubicBezTo>
                  <a:pt x="80" y="46"/>
                  <a:pt x="80" y="46"/>
                  <a:pt x="80" y="46"/>
                </a:cubicBezTo>
                <a:lnTo>
                  <a:pt x="58" y="46"/>
                </a:lnTo>
                <a:close/>
                <a:moveTo>
                  <a:pt x="52" y="0"/>
                </a:moveTo>
                <a:cubicBezTo>
                  <a:pt x="23" y="0"/>
                  <a:pt x="0" y="24"/>
                  <a:pt x="0" y="52"/>
                </a:cubicBezTo>
                <a:cubicBezTo>
                  <a:pt x="0" y="81"/>
                  <a:pt x="23" y="105"/>
                  <a:pt x="52" y="105"/>
                </a:cubicBezTo>
                <a:cubicBezTo>
                  <a:pt x="81" y="105"/>
                  <a:pt x="104" y="81"/>
                  <a:pt x="104" y="52"/>
                </a:cubicBezTo>
                <a:cubicBezTo>
                  <a:pt x="104" y="24"/>
                  <a:pt x="81" y="0"/>
                  <a:pt x="52" y="0"/>
                </a:cubicBezTo>
                <a:close/>
                <a:moveTo>
                  <a:pt x="52" y="93"/>
                </a:moveTo>
                <a:cubicBezTo>
                  <a:pt x="29" y="93"/>
                  <a:pt x="11" y="75"/>
                  <a:pt x="11" y="52"/>
                </a:cubicBezTo>
                <a:cubicBezTo>
                  <a:pt x="11" y="30"/>
                  <a:pt x="29" y="12"/>
                  <a:pt x="52" y="12"/>
                </a:cubicBezTo>
                <a:cubicBezTo>
                  <a:pt x="74" y="12"/>
                  <a:pt x="92" y="30"/>
                  <a:pt x="92" y="52"/>
                </a:cubicBezTo>
                <a:cubicBezTo>
                  <a:pt x="92" y="75"/>
                  <a:pt x="74" y="93"/>
                  <a:pt x="52" y="93"/>
                </a:cubicBezTo>
                <a:close/>
              </a:path>
            </a:pathLst>
          </a:custGeom>
          <a:solidFill>
            <a:srgbClr val="C00000"/>
          </a:solidFill>
          <a:ln>
            <a:noFill/>
          </a:ln>
          <a:extLst/>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sp>
        <p:nvSpPr>
          <p:cNvPr id="24" name="矩形 23"/>
          <p:cNvSpPr/>
          <p:nvPr/>
        </p:nvSpPr>
        <p:spPr>
          <a:xfrm>
            <a:off x="7214595" y="2180861"/>
            <a:ext cx="3776117" cy="502702"/>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随着计算机技术发展印刷技术的进步，平面设计在视觉感观领域的表现和应用也越来越丰富。</a:t>
            </a:r>
          </a:p>
        </p:txBody>
      </p:sp>
      <p:sp>
        <p:nvSpPr>
          <p:cNvPr id="25" name="Freeform 42"/>
          <p:cNvSpPr>
            <a:spLocks noEditPoints="1"/>
          </p:cNvSpPr>
          <p:nvPr/>
        </p:nvSpPr>
        <p:spPr bwMode="auto">
          <a:xfrm>
            <a:off x="6769411" y="3058639"/>
            <a:ext cx="370768" cy="372269"/>
          </a:xfrm>
          <a:custGeom>
            <a:avLst/>
            <a:gdLst>
              <a:gd name="T0" fmla="*/ 58 w 104"/>
              <a:gd name="T1" fmla="*/ 46 h 105"/>
              <a:gd name="T2" fmla="*/ 58 w 104"/>
              <a:gd name="T3" fmla="*/ 23 h 105"/>
              <a:gd name="T4" fmla="*/ 45 w 104"/>
              <a:gd name="T5" fmla="*/ 23 h 105"/>
              <a:gd name="T6" fmla="*/ 45 w 104"/>
              <a:gd name="T7" fmla="*/ 46 h 105"/>
              <a:gd name="T8" fmla="*/ 23 w 104"/>
              <a:gd name="T9" fmla="*/ 46 h 105"/>
              <a:gd name="T10" fmla="*/ 23 w 104"/>
              <a:gd name="T11" fmla="*/ 58 h 105"/>
              <a:gd name="T12" fmla="*/ 45 w 104"/>
              <a:gd name="T13" fmla="*/ 58 h 105"/>
              <a:gd name="T14" fmla="*/ 45 w 104"/>
              <a:gd name="T15" fmla="*/ 82 h 105"/>
              <a:gd name="T16" fmla="*/ 58 w 104"/>
              <a:gd name="T17" fmla="*/ 82 h 105"/>
              <a:gd name="T18" fmla="*/ 58 w 104"/>
              <a:gd name="T19" fmla="*/ 58 h 105"/>
              <a:gd name="T20" fmla="*/ 80 w 104"/>
              <a:gd name="T21" fmla="*/ 58 h 105"/>
              <a:gd name="T22" fmla="*/ 80 w 104"/>
              <a:gd name="T23" fmla="*/ 46 h 105"/>
              <a:gd name="T24" fmla="*/ 58 w 104"/>
              <a:gd name="T25" fmla="*/ 46 h 105"/>
              <a:gd name="T26" fmla="*/ 52 w 104"/>
              <a:gd name="T27" fmla="*/ 0 h 105"/>
              <a:gd name="T28" fmla="*/ 0 w 104"/>
              <a:gd name="T29" fmla="*/ 52 h 105"/>
              <a:gd name="T30" fmla="*/ 52 w 104"/>
              <a:gd name="T31" fmla="*/ 105 h 105"/>
              <a:gd name="T32" fmla="*/ 104 w 104"/>
              <a:gd name="T33" fmla="*/ 52 h 105"/>
              <a:gd name="T34" fmla="*/ 52 w 104"/>
              <a:gd name="T35" fmla="*/ 0 h 105"/>
              <a:gd name="T36" fmla="*/ 52 w 104"/>
              <a:gd name="T37" fmla="*/ 93 h 105"/>
              <a:gd name="T38" fmla="*/ 11 w 104"/>
              <a:gd name="T39" fmla="*/ 52 h 105"/>
              <a:gd name="T40" fmla="*/ 52 w 104"/>
              <a:gd name="T41" fmla="*/ 12 h 105"/>
              <a:gd name="T42" fmla="*/ 92 w 104"/>
              <a:gd name="T43" fmla="*/ 52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8" y="46"/>
                </a:moveTo>
                <a:cubicBezTo>
                  <a:pt x="58" y="23"/>
                  <a:pt x="58" y="23"/>
                  <a:pt x="58" y="23"/>
                </a:cubicBezTo>
                <a:cubicBezTo>
                  <a:pt x="45" y="23"/>
                  <a:pt x="45" y="23"/>
                  <a:pt x="45" y="23"/>
                </a:cubicBezTo>
                <a:cubicBezTo>
                  <a:pt x="45" y="46"/>
                  <a:pt x="45" y="46"/>
                  <a:pt x="45" y="46"/>
                </a:cubicBezTo>
                <a:cubicBezTo>
                  <a:pt x="23" y="46"/>
                  <a:pt x="23" y="46"/>
                  <a:pt x="23" y="46"/>
                </a:cubicBezTo>
                <a:cubicBezTo>
                  <a:pt x="23" y="58"/>
                  <a:pt x="23" y="58"/>
                  <a:pt x="23" y="58"/>
                </a:cubicBezTo>
                <a:cubicBezTo>
                  <a:pt x="45" y="58"/>
                  <a:pt x="45" y="58"/>
                  <a:pt x="45" y="58"/>
                </a:cubicBezTo>
                <a:cubicBezTo>
                  <a:pt x="45" y="82"/>
                  <a:pt x="45" y="82"/>
                  <a:pt x="45" y="82"/>
                </a:cubicBezTo>
                <a:cubicBezTo>
                  <a:pt x="58" y="82"/>
                  <a:pt x="58" y="82"/>
                  <a:pt x="58" y="82"/>
                </a:cubicBezTo>
                <a:cubicBezTo>
                  <a:pt x="58" y="58"/>
                  <a:pt x="58" y="58"/>
                  <a:pt x="58" y="58"/>
                </a:cubicBezTo>
                <a:cubicBezTo>
                  <a:pt x="80" y="58"/>
                  <a:pt x="80" y="58"/>
                  <a:pt x="80" y="58"/>
                </a:cubicBezTo>
                <a:cubicBezTo>
                  <a:pt x="80" y="46"/>
                  <a:pt x="80" y="46"/>
                  <a:pt x="80" y="46"/>
                </a:cubicBezTo>
                <a:lnTo>
                  <a:pt x="58" y="46"/>
                </a:lnTo>
                <a:close/>
                <a:moveTo>
                  <a:pt x="52" y="0"/>
                </a:moveTo>
                <a:cubicBezTo>
                  <a:pt x="23" y="0"/>
                  <a:pt x="0" y="24"/>
                  <a:pt x="0" y="52"/>
                </a:cubicBezTo>
                <a:cubicBezTo>
                  <a:pt x="0" y="81"/>
                  <a:pt x="23" y="105"/>
                  <a:pt x="52" y="105"/>
                </a:cubicBezTo>
                <a:cubicBezTo>
                  <a:pt x="81" y="105"/>
                  <a:pt x="104" y="81"/>
                  <a:pt x="104" y="52"/>
                </a:cubicBezTo>
                <a:cubicBezTo>
                  <a:pt x="104" y="24"/>
                  <a:pt x="81" y="0"/>
                  <a:pt x="52" y="0"/>
                </a:cubicBezTo>
                <a:close/>
                <a:moveTo>
                  <a:pt x="52" y="93"/>
                </a:moveTo>
                <a:cubicBezTo>
                  <a:pt x="29" y="93"/>
                  <a:pt x="11" y="75"/>
                  <a:pt x="11" y="52"/>
                </a:cubicBezTo>
                <a:cubicBezTo>
                  <a:pt x="11" y="30"/>
                  <a:pt x="29" y="12"/>
                  <a:pt x="52" y="12"/>
                </a:cubicBezTo>
                <a:cubicBezTo>
                  <a:pt x="74" y="12"/>
                  <a:pt x="92" y="30"/>
                  <a:pt x="92" y="52"/>
                </a:cubicBezTo>
                <a:cubicBezTo>
                  <a:pt x="92" y="75"/>
                  <a:pt x="74" y="93"/>
                  <a:pt x="52" y="93"/>
                </a:cubicBezTo>
                <a:close/>
              </a:path>
            </a:pathLst>
          </a:custGeom>
          <a:solidFill>
            <a:schemeClr val="tx1">
              <a:lumMod val="85000"/>
              <a:lumOff val="15000"/>
            </a:schemeClr>
          </a:solidFill>
          <a:ln>
            <a:noFill/>
          </a:ln>
          <a:extLst/>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sp>
        <p:nvSpPr>
          <p:cNvPr id="26" name="矩形 25"/>
          <p:cNvSpPr/>
          <p:nvPr/>
        </p:nvSpPr>
        <p:spPr>
          <a:xfrm>
            <a:off x="7214595" y="2978033"/>
            <a:ext cx="3776117" cy="502702"/>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随着计算机技术发展印刷技术的进步，平面设计在视觉感观领域的表现和应用也越来越丰富。</a:t>
            </a:r>
          </a:p>
        </p:txBody>
      </p:sp>
      <p:sp>
        <p:nvSpPr>
          <p:cNvPr id="27" name="Freeform 42"/>
          <p:cNvSpPr>
            <a:spLocks noEditPoints="1"/>
          </p:cNvSpPr>
          <p:nvPr/>
        </p:nvSpPr>
        <p:spPr bwMode="auto">
          <a:xfrm>
            <a:off x="6769411" y="3855811"/>
            <a:ext cx="370768" cy="372269"/>
          </a:xfrm>
          <a:custGeom>
            <a:avLst/>
            <a:gdLst>
              <a:gd name="T0" fmla="*/ 58 w 104"/>
              <a:gd name="T1" fmla="*/ 46 h 105"/>
              <a:gd name="T2" fmla="*/ 58 w 104"/>
              <a:gd name="T3" fmla="*/ 23 h 105"/>
              <a:gd name="T4" fmla="*/ 45 w 104"/>
              <a:gd name="T5" fmla="*/ 23 h 105"/>
              <a:gd name="T6" fmla="*/ 45 w 104"/>
              <a:gd name="T7" fmla="*/ 46 h 105"/>
              <a:gd name="T8" fmla="*/ 23 w 104"/>
              <a:gd name="T9" fmla="*/ 46 h 105"/>
              <a:gd name="T10" fmla="*/ 23 w 104"/>
              <a:gd name="T11" fmla="*/ 58 h 105"/>
              <a:gd name="T12" fmla="*/ 45 w 104"/>
              <a:gd name="T13" fmla="*/ 58 h 105"/>
              <a:gd name="T14" fmla="*/ 45 w 104"/>
              <a:gd name="T15" fmla="*/ 82 h 105"/>
              <a:gd name="T16" fmla="*/ 58 w 104"/>
              <a:gd name="T17" fmla="*/ 82 h 105"/>
              <a:gd name="T18" fmla="*/ 58 w 104"/>
              <a:gd name="T19" fmla="*/ 58 h 105"/>
              <a:gd name="T20" fmla="*/ 80 w 104"/>
              <a:gd name="T21" fmla="*/ 58 h 105"/>
              <a:gd name="T22" fmla="*/ 80 w 104"/>
              <a:gd name="T23" fmla="*/ 46 h 105"/>
              <a:gd name="T24" fmla="*/ 58 w 104"/>
              <a:gd name="T25" fmla="*/ 46 h 105"/>
              <a:gd name="T26" fmla="*/ 52 w 104"/>
              <a:gd name="T27" fmla="*/ 0 h 105"/>
              <a:gd name="T28" fmla="*/ 0 w 104"/>
              <a:gd name="T29" fmla="*/ 52 h 105"/>
              <a:gd name="T30" fmla="*/ 52 w 104"/>
              <a:gd name="T31" fmla="*/ 105 h 105"/>
              <a:gd name="T32" fmla="*/ 104 w 104"/>
              <a:gd name="T33" fmla="*/ 52 h 105"/>
              <a:gd name="T34" fmla="*/ 52 w 104"/>
              <a:gd name="T35" fmla="*/ 0 h 105"/>
              <a:gd name="T36" fmla="*/ 52 w 104"/>
              <a:gd name="T37" fmla="*/ 93 h 105"/>
              <a:gd name="T38" fmla="*/ 11 w 104"/>
              <a:gd name="T39" fmla="*/ 52 h 105"/>
              <a:gd name="T40" fmla="*/ 52 w 104"/>
              <a:gd name="T41" fmla="*/ 12 h 105"/>
              <a:gd name="T42" fmla="*/ 92 w 104"/>
              <a:gd name="T43" fmla="*/ 52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8" y="46"/>
                </a:moveTo>
                <a:cubicBezTo>
                  <a:pt x="58" y="23"/>
                  <a:pt x="58" y="23"/>
                  <a:pt x="58" y="23"/>
                </a:cubicBezTo>
                <a:cubicBezTo>
                  <a:pt x="45" y="23"/>
                  <a:pt x="45" y="23"/>
                  <a:pt x="45" y="23"/>
                </a:cubicBezTo>
                <a:cubicBezTo>
                  <a:pt x="45" y="46"/>
                  <a:pt x="45" y="46"/>
                  <a:pt x="45" y="46"/>
                </a:cubicBezTo>
                <a:cubicBezTo>
                  <a:pt x="23" y="46"/>
                  <a:pt x="23" y="46"/>
                  <a:pt x="23" y="46"/>
                </a:cubicBezTo>
                <a:cubicBezTo>
                  <a:pt x="23" y="58"/>
                  <a:pt x="23" y="58"/>
                  <a:pt x="23" y="58"/>
                </a:cubicBezTo>
                <a:cubicBezTo>
                  <a:pt x="45" y="58"/>
                  <a:pt x="45" y="58"/>
                  <a:pt x="45" y="58"/>
                </a:cubicBezTo>
                <a:cubicBezTo>
                  <a:pt x="45" y="82"/>
                  <a:pt x="45" y="82"/>
                  <a:pt x="45" y="82"/>
                </a:cubicBezTo>
                <a:cubicBezTo>
                  <a:pt x="58" y="82"/>
                  <a:pt x="58" y="82"/>
                  <a:pt x="58" y="82"/>
                </a:cubicBezTo>
                <a:cubicBezTo>
                  <a:pt x="58" y="58"/>
                  <a:pt x="58" y="58"/>
                  <a:pt x="58" y="58"/>
                </a:cubicBezTo>
                <a:cubicBezTo>
                  <a:pt x="80" y="58"/>
                  <a:pt x="80" y="58"/>
                  <a:pt x="80" y="58"/>
                </a:cubicBezTo>
                <a:cubicBezTo>
                  <a:pt x="80" y="46"/>
                  <a:pt x="80" y="46"/>
                  <a:pt x="80" y="46"/>
                </a:cubicBezTo>
                <a:lnTo>
                  <a:pt x="58" y="46"/>
                </a:lnTo>
                <a:close/>
                <a:moveTo>
                  <a:pt x="52" y="0"/>
                </a:moveTo>
                <a:cubicBezTo>
                  <a:pt x="23" y="0"/>
                  <a:pt x="0" y="24"/>
                  <a:pt x="0" y="52"/>
                </a:cubicBezTo>
                <a:cubicBezTo>
                  <a:pt x="0" y="81"/>
                  <a:pt x="23" y="105"/>
                  <a:pt x="52" y="105"/>
                </a:cubicBezTo>
                <a:cubicBezTo>
                  <a:pt x="81" y="105"/>
                  <a:pt x="104" y="81"/>
                  <a:pt x="104" y="52"/>
                </a:cubicBezTo>
                <a:cubicBezTo>
                  <a:pt x="104" y="24"/>
                  <a:pt x="81" y="0"/>
                  <a:pt x="52" y="0"/>
                </a:cubicBezTo>
                <a:close/>
                <a:moveTo>
                  <a:pt x="52" y="93"/>
                </a:moveTo>
                <a:cubicBezTo>
                  <a:pt x="29" y="93"/>
                  <a:pt x="11" y="75"/>
                  <a:pt x="11" y="52"/>
                </a:cubicBezTo>
                <a:cubicBezTo>
                  <a:pt x="11" y="30"/>
                  <a:pt x="29" y="12"/>
                  <a:pt x="52" y="12"/>
                </a:cubicBezTo>
                <a:cubicBezTo>
                  <a:pt x="74" y="12"/>
                  <a:pt x="92" y="30"/>
                  <a:pt x="92" y="52"/>
                </a:cubicBezTo>
                <a:cubicBezTo>
                  <a:pt x="92" y="75"/>
                  <a:pt x="74" y="93"/>
                  <a:pt x="52" y="93"/>
                </a:cubicBezTo>
                <a:close/>
              </a:path>
            </a:pathLst>
          </a:custGeom>
          <a:solidFill>
            <a:srgbClr val="C00000"/>
          </a:solidFill>
          <a:ln>
            <a:noFill/>
          </a:ln>
          <a:extLst/>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sp>
        <p:nvSpPr>
          <p:cNvPr id="28" name="矩形 27"/>
          <p:cNvSpPr/>
          <p:nvPr/>
        </p:nvSpPr>
        <p:spPr>
          <a:xfrm>
            <a:off x="7214595" y="3775205"/>
            <a:ext cx="3776117" cy="502702"/>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随着计算机技术发展印刷技术的进步，平面设计在视觉感观领域的表现和应用也越来越丰富。</a:t>
            </a:r>
          </a:p>
        </p:txBody>
      </p:sp>
      <p:sp>
        <p:nvSpPr>
          <p:cNvPr id="29" name="Freeform 42"/>
          <p:cNvSpPr>
            <a:spLocks noEditPoints="1"/>
          </p:cNvSpPr>
          <p:nvPr/>
        </p:nvSpPr>
        <p:spPr bwMode="auto">
          <a:xfrm>
            <a:off x="6769411" y="4652983"/>
            <a:ext cx="370768" cy="372269"/>
          </a:xfrm>
          <a:custGeom>
            <a:avLst/>
            <a:gdLst>
              <a:gd name="T0" fmla="*/ 58 w 104"/>
              <a:gd name="T1" fmla="*/ 46 h 105"/>
              <a:gd name="T2" fmla="*/ 58 w 104"/>
              <a:gd name="T3" fmla="*/ 23 h 105"/>
              <a:gd name="T4" fmla="*/ 45 w 104"/>
              <a:gd name="T5" fmla="*/ 23 h 105"/>
              <a:gd name="T6" fmla="*/ 45 w 104"/>
              <a:gd name="T7" fmla="*/ 46 h 105"/>
              <a:gd name="T8" fmla="*/ 23 w 104"/>
              <a:gd name="T9" fmla="*/ 46 h 105"/>
              <a:gd name="T10" fmla="*/ 23 w 104"/>
              <a:gd name="T11" fmla="*/ 58 h 105"/>
              <a:gd name="T12" fmla="*/ 45 w 104"/>
              <a:gd name="T13" fmla="*/ 58 h 105"/>
              <a:gd name="T14" fmla="*/ 45 w 104"/>
              <a:gd name="T15" fmla="*/ 82 h 105"/>
              <a:gd name="T16" fmla="*/ 58 w 104"/>
              <a:gd name="T17" fmla="*/ 82 h 105"/>
              <a:gd name="T18" fmla="*/ 58 w 104"/>
              <a:gd name="T19" fmla="*/ 58 h 105"/>
              <a:gd name="T20" fmla="*/ 80 w 104"/>
              <a:gd name="T21" fmla="*/ 58 h 105"/>
              <a:gd name="T22" fmla="*/ 80 w 104"/>
              <a:gd name="T23" fmla="*/ 46 h 105"/>
              <a:gd name="T24" fmla="*/ 58 w 104"/>
              <a:gd name="T25" fmla="*/ 46 h 105"/>
              <a:gd name="T26" fmla="*/ 52 w 104"/>
              <a:gd name="T27" fmla="*/ 0 h 105"/>
              <a:gd name="T28" fmla="*/ 0 w 104"/>
              <a:gd name="T29" fmla="*/ 52 h 105"/>
              <a:gd name="T30" fmla="*/ 52 w 104"/>
              <a:gd name="T31" fmla="*/ 105 h 105"/>
              <a:gd name="T32" fmla="*/ 104 w 104"/>
              <a:gd name="T33" fmla="*/ 52 h 105"/>
              <a:gd name="T34" fmla="*/ 52 w 104"/>
              <a:gd name="T35" fmla="*/ 0 h 105"/>
              <a:gd name="T36" fmla="*/ 52 w 104"/>
              <a:gd name="T37" fmla="*/ 93 h 105"/>
              <a:gd name="T38" fmla="*/ 11 w 104"/>
              <a:gd name="T39" fmla="*/ 52 h 105"/>
              <a:gd name="T40" fmla="*/ 52 w 104"/>
              <a:gd name="T41" fmla="*/ 12 h 105"/>
              <a:gd name="T42" fmla="*/ 92 w 104"/>
              <a:gd name="T43" fmla="*/ 52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8" y="46"/>
                </a:moveTo>
                <a:cubicBezTo>
                  <a:pt x="58" y="23"/>
                  <a:pt x="58" y="23"/>
                  <a:pt x="58" y="23"/>
                </a:cubicBezTo>
                <a:cubicBezTo>
                  <a:pt x="45" y="23"/>
                  <a:pt x="45" y="23"/>
                  <a:pt x="45" y="23"/>
                </a:cubicBezTo>
                <a:cubicBezTo>
                  <a:pt x="45" y="46"/>
                  <a:pt x="45" y="46"/>
                  <a:pt x="45" y="46"/>
                </a:cubicBezTo>
                <a:cubicBezTo>
                  <a:pt x="23" y="46"/>
                  <a:pt x="23" y="46"/>
                  <a:pt x="23" y="46"/>
                </a:cubicBezTo>
                <a:cubicBezTo>
                  <a:pt x="23" y="58"/>
                  <a:pt x="23" y="58"/>
                  <a:pt x="23" y="58"/>
                </a:cubicBezTo>
                <a:cubicBezTo>
                  <a:pt x="45" y="58"/>
                  <a:pt x="45" y="58"/>
                  <a:pt x="45" y="58"/>
                </a:cubicBezTo>
                <a:cubicBezTo>
                  <a:pt x="45" y="82"/>
                  <a:pt x="45" y="82"/>
                  <a:pt x="45" y="82"/>
                </a:cubicBezTo>
                <a:cubicBezTo>
                  <a:pt x="58" y="82"/>
                  <a:pt x="58" y="82"/>
                  <a:pt x="58" y="82"/>
                </a:cubicBezTo>
                <a:cubicBezTo>
                  <a:pt x="58" y="58"/>
                  <a:pt x="58" y="58"/>
                  <a:pt x="58" y="58"/>
                </a:cubicBezTo>
                <a:cubicBezTo>
                  <a:pt x="80" y="58"/>
                  <a:pt x="80" y="58"/>
                  <a:pt x="80" y="58"/>
                </a:cubicBezTo>
                <a:cubicBezTo>
                  <a:pt x="80" y="46"/>
                  <a:pt x="80" y="46"/>
                  <a:pt x="80" y="46"/>
                </a:cubicBezTo>
                <a:lnTo>
                  <a:pt x="58" y="46"/>
                </a:lnTo>
                <a:close/>
                <a:moveTo>
                  <a:pt x="52" y="0"/>
                </a:moveTo>
                <a:cubicBezTo>
                  <a:pt x="23" y="0"/>
                  <a:pt x="0" y="24"/>
                  <a:pt x="0" y="52"/>
                </a:cubicBezTo>
                <a:cubicBezTo>
                  <a:pt x="0" y="81"/>
                  <a:pt x="23" y="105"/>
                  <a:pt x="52" y="105"/>
                </a:cubicBezTo>
                <a:cubicBezTo>
                  <a:pt x="81" y="105"/>
                  <a:pt x="104" y="81"/>
                  <a:pt x="104" y="52"/>
                </a:cubicBezTo>
                <a:cubicBezTo>
                  <a:pt x="104" y="24"/>
                  <a:pt x="81" y="0"/>
                  <a:pt x="52" y="0"/>
                </a:cubicBezTo>
                <a:close/>
                <a:moveTo>
                  <a:pt x="52" y="93"/>
                </a:moveTo>
                <a:cubicBezTo>
                  <a:pt x="29" y="93"/>
                  <a:pt x="11" y="75"/>
                  <a:pt x="11" y="52"/>
                </a:cubicBezTo>
                <a:cubicBezTo>
                  <a:pt x="11" y="30"/>
                  <a:pt x="29" y="12"/>
                  <a:pt x="52" y="12"/>
                </a:cubicBezTo>
                <a:cubicBezTo>
                  <a:pt x="74" y="12"/>
                  <a:pt x="92" y="30"/>
                  <a:pt x="92" y="52"/>
                </a:cubicBezTo>
                <a:cubicBezTo>
                  <a:pt x="92" y="75"/>
                  <a:pt x="74" y="93"/>
                  <a:pt x="52" y="93"/>
                </a:cubicBezTo>
                <a:close/>
              </a:path>
            </a:pathLst>
          </a:custGeom>
          <a:solidFill>
            <a:schemeClr val="tx1">
              <a:lumMod val="85000"/>
              <a:lumOff val="15000"/>
            </a:schemeClr>
          </a:solidFill>
          <a:ln>
            <a:noFill/>
          </a:ln>
          <a:extLst/>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sp>
        <p:nvSpPr>
          <p:cNvPr id="30" name="矩形 29"/>
          <p:cNvSpPr/>
          <p:nvPr/>
        </p:nvSpPr>
        <p:spPr>
          <a:xfrm>
            <a:off x="7214595" y="4572377"/>
            <a:ext cx="3776117" cy="502702"/>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随着计算机技术发展印刷技术的进步，平面设计在视觉感观领域的表现和应用也越来越丰富。</a:t>
            </a:r>
          </a:p>
        </p:txBody>
      </p:sp>
      <p:sp>
        <p:nvSpPr>
          <p:cNvPr id="31" name="Freeform 42"/>
          <p:cNvSpPr>
            <a:spLocks noEditPoints="1"/>
          </p:cNvSpPr>
          <p:nvPr/>
        </p:nvSpPr>
        <p:spPr bwMode="auto">
          <a:xfrm>
            <a:off x="6769411" y="5450158"/>
            <a:ext cx="370768" cy="372269"/>
          </a:xfrm>
          <a:custGeom>
            <a:avLst/>
            <a:gdLst>
              <a:gd name="T0" fmla="*/ 58 w 104"/>
              <a:gd name="T1" fmla="*/ 46 h 105"/>
              <a:gd name="T2" fmla="*/ 58 w 104"/>
              <a:gd name="T3" fmla="*/ 23 h 105"/>
              <a:gd name="T4" fmla="*/ 45 w 104"/>
              <a:gd name="T5" fmla="*/ 23 h 105"/>
              <a:gd name="T6" fmla="*/ 45 w 104"/>
              <a:gd name="T7" fmla="*/ 46 h 105"/>
              <a:gd name="T8" fmla="*/ 23 w 104"/>
              <a:gd name="T9" fmla="*/ 46 h 105"/>
              <a:gd name="T10" fmla="*/ 23 w 104"/>
              <a:gd name="T11" fmla="*/ 58 h 105"/>
              <a:gd name="T12" fmla="*/ 45 w 104"/>
              <a:gd name="T13" fmla="*/ 58 h 105"/>
              <a:gd name="T14" fmla="*/ 45 w 104"/>
              <a:gd name="T15" fmla="*/ 82 h 105"/>
              <a:gd name="T16" fmla="*/ 58 w 104"/>
              <a:gd name="T17" fmla="*/ 82 h 105"/>
              <a:gd name="T18" fmla="*/ 58 w 104"/>
              <a:gd name="T19" fmla="*/ 58 h 105"/>
              <a:gd name="T20" fmla="*/ 80 w 104"/>
              <a:gd name="T21" fmla="*/ 58 h 105"/>
              <a:gd name="T22" fmla="*/ 80 w 104"/>
              <a:gd name="T23" fmla="*/ 46 h 105"/>
              <a:gd name="T24" fmla="*/ 58 w 104"/>
              <a:gd name="T25" fmla="*/ 46 h 105"/>
              <a:gd name="T26" fmla="*/ 52 w 104"/>
              <a:gd name="T27" fmla="*/ 0 h 105"/>
              <a:gd name="T28" fmla="*/ 0 w 104"/>
              <a:gd name="T29" fmla="*/ 52 h 105"/>
              <a:gd name="T30" fmla="*/ 52 w 104"/>
              <a:gd name="T31" fmla="*/ 105 h 105"/>
              <a:gd name="T32" fmla="*/ 104 w 104"/>
              <a:gd name="T33" fmla="*/ 52 h 105"/>
              <a:gd name="T34" fmla="*/ 52 w 104"/>
              <a:gd name="T35" fmla="*/ 0 h 105"/>
              <a:gd name="T36" fmla="*/ 52 w 104"/>
              <a:gd name="T37" fmla="*/ 93 h 105"/>
              <a:gd name="T38" fmla="*/ 11 w 104"/>
              <a:gd name="T39" fmla="*/ 52 h 105"/>
              <a:gd name="T40" fmla="*/ 52 w 104"/>
              <a:gd name="T41" fmla="*/ 12 h 105"/>
              <a:gd name="T42" fmla="*/ 92 w 104"/>
              <a:gd name="T43" fmla="*/ 52 h 105"/>
              <a:gd name="T44" fmla="*/ 52 w 104"/>
              <a:gd name="T45" fmla="*/ 93 h 10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04" h="105">
                <a:moveTo>
                  <a:pt x="58" y="46"/>
                </a:moveTo>
                <a:cubicBezTo>
                  <a:pt x="58" y="23"/>
                  <a:pt x="58" y="23"/>
                  <a:pt x="58" y="23"/>
                </a:cubicBezTo>
                <a:cubicBezTo>
                  <a:pt x="45" y="23"/>
                  <a:pt x="45" y="23"/>
                  <a:pt x="45" y="23"/>
                </a:cubicBezTo>
                <a:cubicBezTo>
                  <a:pt x="45" y="46"/>
                  <a:pt x="45" y="46"/>
                  <a:pt x="45" y="46"/>
                </a:cubicBezTo>
                <a:cubicBezTo>
                  <a:pt x="23" y="46"/>
                  <a:pt x="23" y="46"/>
                  <a:pt x="23" y="46"/>
                </a:cubicBezTo>
                <a:cubicBezTo>
                  <a:pt x="23" y="58"/>
                  <a:pt x="23" y="58"/>
                  <a:pt x="23" y="58"/>
                </a:cubicBezTo>
                <a:cubicBezTo>
                  <a:pt x="45" y="58"/>
                  <a:pt x="45" y="58"/>
                  <a:pt x="45" y="58"/>
                </a:cubicBezTo>
                <a:cubicBezTo>
                  <a:pt x="45" y="82"/>
                  <a:pt x="45" y="82"/>
                  <a:pt x="45" y="82"/>
                </a:cubicBezTo>
                <a:cubicBezTo>
                  <a:pt x="58" y="82"/>
                  <a:pt x="58" y="82"/>
                  <a:pt x="58" y="82"/>
                </a:cubicBezTo>
                <a:cubicBezTo>
                  <a:pt x="58" y="58"/>
                  <a:pt x="58" y="58"/>
                  <a:pt x="58" y="58"/>
                </a:cubicBezTo>
                <a:cubicBezTo>
                  <a:pt x="80" y="58"/>
                  <a:pt x="80" y="58"/>
                  <a:pt x="80" y="58"/>
                </a:cubicBezTo>
                <a:cubicBezTo>
                  <a:pt x="80" y="46"/>
                  <a:pt x="80" y="46"/>
                  <a:pt x="80" y="46"/>
                </a:cubicBezTo>
                <a:lnTo>
                  <a:pt x="58" y="46"/>
                </a:lnTo>
                <a:close/>
                <a:moveTo>
                  <a:pt x="52" y="0"/>
                </a:moveTo>
                <a:cubicBezTo>
                  <a:pt x="23" y="0"/>
                  <a:pt x="0" y="24"/>
                  <a:pt x="0" y="52"/>
                </a:cubicBezTo>
                <a:cubicBezTo>
                  <a:pt x="0" y="81"/>
                  <a:pt x="23" y="105"/>
                  <a:pt x="52" y="105"/>
                </a:cubicBezTo>
                <a:cubicBezTo>
                  <a:pt x="81" y="105"/>
                  <a:pt x="104" y="81"/>
                  <a:pt x="104" y="52"/>
                </a:cubicBezTo>
                <a:cubicBezTo>
                  <a:pt x="104" y="24"/>
                  <a:pt x="81" y="0"/>
                  <a:pt x="52" y="0"/>
                </a:cubicBezTo>
                <a:close/>
                <a:moveTo>
                  <a:pt x="52" y="93"/>
                </a:moveTo>
                <a:cubicBezTo>
                  <a:pt x="29" y="93"/>
                  <a:pt x="11" y="75"/>
                  <a:pt x="11" y="52"/>
                </a:cubicBezTo>
                <a:cubicBezTo>
                  <a:pt x="11" y="30"/>
                  <a:pt x="29" y="12"/>
                  <a:pt x="52" y="12"/>
                </a:cubicBezTo>
                <a:cubicBezTo>
                  <a:pt x="74" y="12"/>
                  <a:pt x="92" y="30"/>
                  <a:pt x="92" y="52"/>
                </a:cubicBezTo>
                <a:cubicBezTo>
                  <a:pt x="92" y="75"/>
                  <a:pt x="74" y="93"/>
                  <a:pt x="52" y="93"/>
                </a:cubicBezTo>
                <a:close/>
              </a:path>
            </a:pathLst>
          </a:custGeom>
          <a:solidFill>
            <a:srgbClr val="C00000"/>
          </a:solidFill>
          <a:ln>
            <a:noFill/>
          </a:ln>
          <a:extLst/>
        </p:spPr>
        <p:txBody>
          <a:bodyPr vert="horz" wrap="square" lIns="121920" tIns="60960" rIns="121920" bIns="60960" numCol="1" anchor="t" anchorCtr="0" compatLnSpc="1">
            <a:prstTxWarp prst="textNoShape">
              <a:avLst/>
            </a:prstTxWarp>
          </a:bodyPr>
          <a:lstStyle/>
          <a:p>
            <a:pPr defTabSz="1219170" fontAlgn="auto">
              <a:spcBef>
                <a:spcPts val="0"/>
              </a:spcBef>
              <a:spcAft>
                <a:spcPts val="0"/>
              </a:spcAft>
              <a:defRPr/>
            </a:pPr>
            <a:endParaRPr lang="zh-CN" altLang="en-US" sz="2400" kern="0">
              <a:solidFill>
                <a:prstClr val="black"/>
              </a:solidFill>
              <a:ea typeface="微软雅黑"/>
            </a:endParaRPr>
          </a:p>
        </p:txBody>
      </p:sp>
      <p:sp>
        <p:nvSpPr>
          <p:cNvPr id="32" name="矩形 31"/>
          <p:cNvSpPr/>
          <p:nvPr/>
        </p:nvSpPr>
        <p:spPr>
          <a:xfrm>
            <a:off x="7214595" y="5369552"/>
            <a:ext cx="3776117" cy="502702"/>
          </a:xfrm>
          <a:prstGeom prst="rect">
            <a:avLst/>
          </a:prstGeom>
        </p:spPr>
        <p:txBody>
          <a:bodyPr wrap="square">
            <a:spAutoFit/>
          </a:bodyPr>
          <a:lstStyle/>
          <a:p>
            <a:pPr algn="just">
              <a:lnSpc>
                <a:spcPts val="1600"/>
              </a:lnSpc>
            </a:pPr>
            <a:r>
              <a:rPr lang="zh-CN" altLang="en-US" sz="1333" dirty="0">
                <a:latin typeface="微软雅黑" pitchFamily="34" charset="-122"/>
                <a:ea typeface="微软雅黑" pitchFamily="34" charset="-122"/>
              </a:rPr>
              <a:t>随着计算机技术发展印刷技术的进步，平面设计在视觉感观领域的表现和应用也越来越丰富。</a:t>
            </a:r>
          </a:p>
        </p:txBody>
      </p:sp>
    </p:spTree>
    <p:extLst>
      <p:ext uri="{BB962C8B-B14F-4D97-AF65-F5344CB8AC3E}">
        <p14:creationId xmlns:p14="http://schemas.microsoft.com/office/powerpoint/2010/main" val="392503893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childTnLst>
                          </p:cTn>
                        </p:par>
                        <p:par>
                          <p:cTn id="8" fill="hold">
                            <p:stCondLst>
                              <p:cond delay="500"/>
                            </p:stCondLst>
                            <p:childTnLst>
                              <p:par>
                                <p:cTn id="9" presetID="12" presetClass="entr" presetSubtype="4" fill="hold" nodeType="after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400"/>
                                        <p:tgtEl>
                                          <p:spTgt spid="4"/>
                                        </p:tgtEl>
                                        <p:attrNameLst>
                                          <p:attrName>ppt_y</p:attrName>
                                        </p:attrNameLst>
                                      </p:cBhvr>
                                      <p:tavLst>
                                        <p:tav tm="0">
                                          <p:val>
                                            <p:strVal val="#ppt_y+#ppt_h*1.125000"/>
                                          </p:val>
                                        </p:tav>
                                        <p:tav tm="100000">
                                          <p:val>
                                            <p:strVal val="#ppt_y"/>
                                          </p:val>
                                        </p:tav>
                                      </p:tavLst>
                                    </p:anim>
                                    <p:animEffect transition="in" filter="wipe(up)">
                                      <p:cBhvr>
                                        <p:cTn id="12" dur="400"/>
                                        <p:tgtEl>
                                          <p:spTgt spid="4"/>
                                        </p:tgtEl>
                                      </p:cBhvr>
                                    </p:animEffect>
                                  </p:childTnLst>
                                </p:cTn>
                              </p:par>
                            </p:childTnLst>
                          </p:cTn>
                        </p:par>
                        <p:par>
                          <p:cTn id="13" fill="hold">
                            <p:stCondLst>
                              <p:cond delay="900"/>
                            </p:stCondLst>
                            <p:childTnLst>
                              <p:par>
                                <p:cTn id="14" presetID="12" presetClass="entr" presetSubtype="8" fill="hold" nodeType="after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additive="base">
                                        <p:cTn id="16" dur="400"/>
                                        <p:tgtEl>
                                          <p:spTgt spid="7"/>
                                        </p:tgtEl>
                                        <p:attrNameLst>
                                          <p:attrName>ppt_x</p:attrName>
                                        </p:attrNameLst>
                                      </p:cBhvr>
                                      <p:tavLst>
                                        <p:tav tm="0">
                                          <p:val>
                                            <p:strVal val="#ppt_x-#ppt_w*1.125000"/>
                                          </p:val>
                                        </p:tav>
                                        <p:tav tm="100000">
                                          <p:val>
                                            <p:strVal val="#ppt_x"/>
                                          </p:val>
                                        </p:tav>
                                      </p:tavLst>
                                    </p:anim>
                                    <p:animEffect transition="in" filter="wipe(right)">
                                      <p:cBhvr>
                                        <p:cTn id="17" dur="400"/>
                                        <p:tgtEl>
                                          <p:spTgt spid="7"/>
                                        </p:tgtEl>
                                      </p:cBhvr>
                                    </p:animEffect>
                                  </p:childTnLst>
                                </p:cTn>
                              </p:par>
                            </p:childTnLst>
                          </p:cTn>
                        </p:par>
                        <p:par>
                          <p:cTn id="18" fill="hold">
                            <p:stCondLst>
                              <p:cond delay="1300"/>
                            </p:stCondLst>
                            <p:childTnLst>
                              <p:par>
                                <p:cTn id="19" presetID="12" presetClass="entr" presetSubtype="8" fill="hold" nodeType="afterEffect">
                                  <p:stCondLst>
                                    <p:cond delay="0"/>
                                  </p:stCondLst>
                                  <p:childTnLst>
                                    <p:set>
                                      <p:cBhvr>
                                        <p:cTn id="20" dur="1" fill="hold">
                                          <p:stCondLst>
                                            <p:cond delay="0"/>
                                          </p:stCondLst>
                                        </p:cTn>
                                        <p:tgtEl>
                                          <p:spTgt spid="10"/>
                                        </p:tgtEl>
                                        <p:attrNameLst>
                                          <p:attrName>style.visibility</p:attrName>
                                        </p:attrNameLst>
                                      </p:cBhvr>
                                      <p:to>
                                        <p:strVal val="visible"/>
                                      </p:to>
                                    </p:set>
                                    <p:anim calcmode="lin" valueType="num">
                                      <p:cBhvr additive="base">
                                        <p:cTn id="21" dur="400"/>
                                        <p:tgtEl>
                                          <p:spTgt spid="10"/>
                                        </p:tgtEl>
                                        <p:attrNameLst>
                                          <p:attrName>ppt_x</p:attrName>
                                        </p:attrNameLst>
                                      </p:cBhvr>
                                      <p:tavLst>
                                        <p:tav tm="0">
                                          <p:val>
                                            <p:strVal val="#ppt_x-#ppt_w*1.125000"/>
                                          </p:val>
                                        </p:tav>
                                        <p:tav tm="100000">
                                          <p:val>
                                            <p:strVal val="#ppt_x"/>
                                          </p:val>
                                        </p:tav>
                                      </p:tavLst>
                                    </p:anim>
                                    <p:animEffect transition="in" filter="wipe(right)">
                                      <p:cBhvr>
                                        <p:cTn id="22" dur="400"/>
                                        <p:tgtEl>
                                          <p:spTgt spid="10"/>
                                        </p:tgtEl>
                                      </p:cBhvr>
                                    </p:animEffect>
                                  </p:childTnLst>
                                </p:cTn>
                              </p:par>
                            </p:childTnLst>
                          </p:cTn>
                        </p:par>
                        <p:par>
                          <p:cTn id="23" fill="hold">
                            <p:stCondLst>
                              <p:cond delay="1700"/>
                            </p:stCondLst>
                            <p:childTnLst>
                              <p:par>
                                <p:cTn id="24" presetID="12" presetClass="entr" presetSubtype="8" fill="hold" nodeType="afterEffect">
                                  <p:stCondLst>
                                    <p:cond delay="0"/>
                                  </p:stCondLst>
                                  <p:childTnLst>
                                    <p:set>
                                      <p:cBhvr>
                                        <p:cTn id="25" dur="1" fill="hold">
                                          <p:stCondLst>
                                            <p:cond delay="0"/>
                                          </p:stCondLst>
                                        </p:cTn>
                                        <p:tgtEl>
                                          <p:spTgt spid="13"/>
                                        </p:tgtEl>
                                        <p:attrNameLst>
                                          <p:attrName>style.visibility</p:attrName>
                                        </p:attrNameLst>
                                      </p:cBhvr>
                                      <p:to>
                                        <p:strVal val="visible"/>
                                      </p:to>
                                    </p:set>
                                    <p:anim calcmode="lin" valueType="num">
                                      <p:cBhvr additive="base">
                                        <p:cTn id="26" dur="400"/>
                                        <p:tgtEl>
                                          <p:spTgt spid="13"/>
                                        </p:tgtEl>
                                        <p:attrNameLst>
                                          <p:attrName>ppt_x</p:attrName>
                                        </p:attrNameLst>
                                      </p:cBhvr>
                                      <p:tavLst>
                                        <p:tav tm="0">
                                          <p:val>
                                            <p:strVal val="#ppt_x-#ppt_w*1.125000"/>
                                          </p:val>
                                        </p:tav>
                                        <p:tav tm="100000">
                                          <p:val>
                                            <p:strVal val="#ppt_x"/>
                                          </p:val>
                                        </p:tav>
                                      </p:tavLst>
                                    </p:anim>
                                    <p:animEffect transition="in" filter="wipe(right)">
                                      <p:cBhvr>
                                        <p:cTn id="27" dur="400"/>
                                        <p:tgtEl>
                                          <p:spTgt spid="13"/>
                                        </p:tgtEl>
                                      </p:cBhvr>
                                    </p:animEffect>
                                  </p:childTnLst>
                                </p:cTn>
                              </p:par>
                            </p:childTnLst>
                          </p:cTn>
                        </p:par>
                        <p:par>
                          <p:cTn id="28" fill="hold">
                            <p:stCondLst>
                              <p:cond delay="2100"/>
                            </p:stCondLst>
                            <p:childTnLst>
                              <p:par>
                                <p:cTn id="29" presetID="12" presetClass="entr" presetSubtype="8" fill="hold" nodeType="after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additive="base">
                                        <p:cTn id="31" dur="400"/>
                                        <p:tgtEl>
                                          <p:spTgt spid="16"/>
                                        </p:tgtEl>
                                        <p:attrNameLst>
                                          <p:attrName>ppt_x</p:attrName>
                                        </p:attrNameLst>
                                      </p:cBhvr>
                                      <p:tavLst>
                                        <p:tav tm="0">
                                          <p:val>
                                            <p:strVal val="#ppt_x-#ppt_w*1.125000"/>
                                          </p:val>
                                        </p:tav>
                                        <p:tav tm="100000">
                                          <p:val>
                                            <p:strVal val="#ppt_x"/>
                                          </p:val>
                                        </p:tav>
                                      </p:tavLst>
                                    </p:anim>
                                    <p:animEffect transition="in" filter="wipe(right)">
                                      <p:cBhvr>
                                        <p:cTn id="32" dur="400"/>
                                        <p:tgtEl>
                                          <p:spTgt spid="16"/>
                                        </p:tgtEl>
                                      </p:cBhvr>
                                    </p:animEffect>
                                  </p:childTnLst>
                                </p:cTn>
                              </p:par>
                            </p:childTnLst>
                          </p:cTn>
                        </p:par>
                        <p:par>
                          <p:cTn id="33" fill="hold">
                            <p:stCondLst>
                              <p:cond delay="2500"/>
                            </p:stCondLst>
                            <p:childTnLst>
                              <p:par>
                                <p:cTn id="34" presetID="53" presetClass="entr" presetSubtype="16" fill="hold" grpId="0" nodeType="afterEffect">
                                  <p:stCondLst>
                                    <p:cond delay="0"/>
                                  </p:stCondLst>
                                  <p:childTnLst>
                                    <p:set>
                                      <p:cBhvr>
                                        <p:cTn id="35" dur="1" fill="hold">
                                          <p:stCondLst>
                                            <p:cond delay="0"/>
                                          </p:stCondLst>
                                        </p:cTn>
                                        <p:tgtEl>
                                          <p:spTgt spid="23"/>
                                        </p:tgtEl>
                                        <p:attrNameLst>
                                          <p:attrName>style.visibility</p:attrName>
                                        </p:attrNameLst>
                                      </p:cBhvr>
                                      <p:to>
                                        <p:strVal val="visible"/>
                                      </p:to>
                                    </p:set>
                                    <p:anim calcmode="lin" valueType="num">
                                      <p:cBhvr>
                                        <p:cTn id="36" dur="200" fill="hold"/>
                                        <p:tgtEl>
                                          <p:spTgt spid="23"/>
                                        </p:tgtEl>
                                        <p:attrNameLst>
                                          <p:attrName>ppt_w</p:attrName>
                                        </p:attrNameLst>
                                      </p:cBhvr>
                                      <p:tavLst>
                                        <p:tav tm="0">
                                          <p:val>
                                            <p:fltVal val="0"/>
                                          </p:val>
                                        </p:tav>
                                        <p:tav tm="100000">
                                          <p:val>
                                            <p:strVal val="#ppt_w"/>
                                          </p:val>
                                        </p:tav>
                                      </p:tavLst>
                                    </p:anim>
                                    <p:anim calcmode="lin" valueType="num">
                                      <p:cBhvr>
                                        <p:cTn id="37" dur="200" fill="hold"/>
                                        <p:tgtEl>
                                          <p:spTgt spid="23"/>
                                        </p:tgtEl>
                                        <p:attrNameLst>
                                          <p:attrName>ppt_h</p:attrName>
                                        </p:attrNameLst>
                                      </p:cBhvr>
                                      <p:tavLst>
                                        <p:tav tm="0">
                                          <p:val>
                                            <p:fltVal val="0"/>
                                          </p:val>
                                        </p:tav>
                                        <p:tav tm="100000">
                                          <p:val>
                                            <p:strVal val="#ppt_h"/>
                                          </p:val>
                                        </p:tav>
                                      </p:tavLst>
                                    </p:anim>
                                    <p:animEffect transition="in" filter="fade">
                                      <p:cBhvr>
                                        <p:cTn id="38" dur="200"/>
                                        <p:tgtEl>
                                          <p:spTgt spid="23"/>
                                        </p:tgtEl>
                                      </p:cBhvr>
                                    </p:animEffect>
                                  </p:childTnLst>
                                </p:cTn>
                              </p:par>
                              <p:par>
                                <p:cTn id="39" presetID="6" presetClass="emph" presetSubtype="0" autoRev="1" fill="hold" grpId="1" nodeType="withEffect">
                                  <p:stCondLst>
                                    <p:cond delay="150"/>
                                  </p:stCondLst>
                                  <p:childTnLst>
                                    <p:animScale>
                                      <p:cBhvr>
                                        <p:cTn id="40" dur="100" fill="hold"/>
                                        <p:tgtEl>
                                          <p:spTgt spid="23"/>
                                        </p:tgtEl>
                                      </p:cBhvr>
                                      <p:by x="130000" y="130000"/>
                                    </p:animScale>
                                  </p:childTnLst>
                                </p:cTn>
                              </p:par>
                            </p:childTnLst>
                          </p:cTn>
                        </p:par>
                        <p:par>
                          <p:cTn id="41" fill="hold">
                            <p:stCondLst>
                              <p:cond delay="2850"/>
                            </p:stCondLst>
                            <p:childTnLst>
                              <p:par>
                                <p:cTn id="42" presetID="10" presetClass="entr" presetSubtype="0" fill="hold" grpId="0" nodeType="afterEffect">
                                  <p:stCondLst>
                                    <p:cond delay="0"/>
                                  </p:stCondLst>
                                  <p:childTnLst>
                                    <p:set>
                                      <p:cBhvr>
                                        <p:cTn id="43" dur="1" fill="hold">
                                          <p:stCondLst>
                                            <p:cond delay="0"/>
                                          </p:stCondLst>
                                        </p:cTn>
                                        <p:tgtEl>
                                          <p:spTgt spid="24"/>
                                        </p:tgtEl>
                                        <p:attrNameLst>
                                          <p:attrName>style.visibility</p:attrName>
                                        </p:attrNameLst>
                                      </p:cBhvr>
                                      <p:to>
                                        <p:strVal val="visible"/>
                                      </p:to>
                                    </p:set>
                                    <p:animEffect transition="in" filter="fade">
                                      <p:cBhvr>
                                        <p:cTn id="44" dur="500"/>
                                        <p:tgtEl>
                                          <p:spTgt spid="24"/>
                                        </p:tgtEl>
                                      </p:cBhvr>
                                    </p:animEffect>
                                  </p:childTnLst>
                                </p:cTn>
                              </p:par>
                            </p:childTnLst>
                          </p:cTn>
                        </p:par>
                        <p:par>
                          <p:cTn id="45" fill="hold">
                            <p:stCondLst>
                              <p:cond delay="3350"/>
                            </p:stCondLst>
                            <p:childTnLst>
                              <p:par>
                                <p:cTn id="46" presetID="53" presetClass="entr" presetSubtype="16" fill="hold" grpId="0" nodeType="afterEffect">
                                  <p:stCondLst>
                                    <p:cond delay="0"/>
                                  </p:stCondLst>
                                  <p:childTnLst>
                                    <p:set>
                                      <p:cBhvr>
                                        <p:cTn id="47" dur="1" fill="hold">
                                          <p:stCondLst>
                                            <p:cond delay="0"/>
                                          </p:stCondLst>
                                        </p:cTn>
                                        <p:tgtEl>
                                          <p:spTgt spid="25"/>
                                        </p:tgtEl>
                                        <p:attrNameLst>
                                          <p:attrName>style.visibility</p:attrName>
                                        </p:attrNameLst>
                                      </p:cBhvr>
                                      <p:to>
                                        <p:strVal val="visible"/>
                                      </p:to>
                                    </p:set>
                                    <p:anim calcmode="lin" valueType="num">
                                      <p:cBhvr>
                                        <p:cTn id="48" dur="200" fill="hold"/>
                                        <p:tgtEl>
                                          <p:spTgt spid="25"/>
                                        </p:tgtEl>
                                        <p:attrNameLst>
                                          <p:attrName>ppt_w</p:attrName>
                                        </p:attrNameLst>
                                      </p:cBhvr>
                                      <p:tavLst>
                                        <p:tav tm="0">
                                          <p:val>
                                            <p:fltVal val="0"/>
                                          </p:val>
                                        </p:tav>
                                        <p:tav tm="100000">
                                          <p:val>
                                            <p:strVal val="#ppt_w"/>
                                          </p:val>
                                        </p:tav>
                                      </p:tavLst>
                                    </p:anim>
                                    <p:anim calcmode="lin" valueType="num">
                                      <p:cBhvr>
                                        <p:cTn id="49" dur="200" fill="hold"/>
                                        <p:tgtEl>
                                          <p:spTgt spid="25"/>
                                        </p:tgtEl>
                                        <p:attrNameLst>
                                          <p:attrName>ppt_h</p:attrName>
                                        </p:attrNameLst>
                                      </p:cBhvr>
                                      <p:tavLst>
                                        <p:tav tm="0">
                                          <p:val>
                                            <p:fltVal val="0"/>
                                          </p:val>
                                        </p:tav>
                                        <p:tav tm="100000">
                                          <p:val>
                                            <p:strVal val="#ppt_h"/>
                                          </p:val>
                                        </p:tav>
                                      </p:tavLst>
                                    </p:anim>
                                    <p:animEffect transition="in" filter="fade">
                                      <p:cBhvr>
                                        <p:cTn id="50" dur="200"/>
                                        <p:tgtEl>
                                          <p:spTgt spid="25"/>
                                        </p:tgtEl>
                                      </p:cBhvr>
                                    </p:animEffect>
                                  </p:childTnLst>
                                </p:cTn>
                              </p:par>
                              <p:par>
                                <p:cTn id="51" presetID="6" presetClass="emph" presetSubtype="0" autoRev="1" fill="hold" grpId="1" nodeType="withEffect">
                                  <p:stCondLst>
                                    <p:cond delay="150"/>
                                  </p:stCondLst>
                                  <p:childTnLst>
                                    <p:animScale>
                                      <p:cBhvr>
                                        <p:cTn id="52" dur="100" fill="hold"/>
                                        <p:tgtEl>
                                          <p:spTgt spid="25"/>
                                        </p:tgtEl>
                                      </p:cBhvr>
                                      <p:by x="130000" y="130000"/>
                                    </p:animScale>
                                  </p:childTnLst>
                                </p:cTn>
                              </p:par>
                            </p:childTnLst>
                          </p:cTn>
                        </p:par>
                        <p:par>
                          <p:cTn id="53" fill="hold">
                            <p:stCondLst>
                              <p:cond delay="3700"/>
                            </p:stCondLst>
                            <p:childTnLst>
                              <p:par>
                                <p:cTn id="54" presetID="10" presetClass="entr" presetSubtype="0" fill="hold" grpId="0" nodeType="afterEffect">
                                  <p:stCondLst>
                                    <p:cond delay="0"/>
                                  </p:stCondLst>
                                  <p:childTnLst>
                                    <p:set>
                                      <p:cBhvr>
                                        <p:cTn id="55" dur="1" fill="hold">
                                          <p:stCondLst>
                                            <p:cond delay="0"/>
                                          </p:stCondLst>
                                        </p:cTn>
                                        <p:tgtEl>
                                          <p:spTgt spid="26"/>
                                        </p:tgtEl>
                                        <p:attrNameLst>
                                          <p:attrName>style.visibility</p:attrName>
                                        </p:attrNameLst>
                                      </p:cBhvr>
                                      <p:to>
                                        <p:strVal val="visible"/>
                                      </p:to>
                                    </p:set>
                                    <p:animEffect transition="in" filter="fade">
                                      <p:cBhvr>
                                        <p:cTn id="56" dur="500"/>
                                        <p:tgtEl>
                                          <p:spTgt spid="26"/>
                                        </p:tgtEl>
                                      </p:cBhvr>
                                    </p:animEffect>
                                  </p:childTnLst>
                                </p:cTn>
                              </p:par>
                            </p:childTnLst>
                          </p:cTn>
                        </p:par>
                        <p:par>
                          <p:cTn id="57" fill="hold">
                            <p:stCondLst>
                              <p:cond delay="4200"/>
                            </p:stCondLst>
                            <p:childTnLst>
                              <p:par>
                                <p:cTn id="58" presetID="53" presetClass="entr" presetSubtype="16" fill="hold" grpId="0" nodeType="afterEffect">
                                  <p:stCondLst>
                                    <p:cond delay="0"/>
                                  </p:stCondLst>
                                  <p:childTnLst>
                                    <p:set>
                                      <p:cBhvr>
                                        <p:cTn id="59" dur="1" fill="hold">
                                          <p:stCondLst>
                                            <p:cond delay="0"/>
                                          </p:stCondLst>
                                        </p:cTn>
                                        <p:tgtEl>
                                          <p:spTgt spid="27"/>
                                        </p:tgtEl>
                                        <p:attrNameLst>
                                          <p:attrName>style.visibility</p:attrName>
                                        </p:attrNameLst>
                                      </p:cBhvr>
                                      <p:to>
                                        <p:strVal val="visible"/>
                                      </p:to>
                                    </p:set>
                                    <p:anim calcmode="lin" valueType="num">
                                      <p:cBhvr>
                                        <p:cTn id="60" dur="200" fill="hold"/>
                                        <p:tgtEl>
                                          <p:spTgt spid="27"/>
                                        </p:tgtEl>
                                        <p:attrNameLst>
                                          <p:attrName>ppt_w</p:attrName>
                                        </p:attrNameLst>
                                      </p:cBhvr>
                                      <p:tavLst>
                                        <p:tav tm="0">
                                          <p:val>
                                            <p:fltVal val="0"/>
                                          </p:val>
                                        </p:tav>
                                        <p:tav tm="100000">
                                          <p:val>
                                            <p:strVal val="#ppt_w"/>
                                          </p:val>
                                        </p:tav>
                                      </p:tavLst>
                                    </p:anim>
                                    <p:anim calcmode="lin" valueType="num">
                                      <p:cBhvr>
                                        <p:cTn id="61" dur="200" fill="hold"/>
                                        <p:tgtEl>
                                          <p:spTgt spid="27"/>
                                        </p:tgtEl>
                                        <p:attrNameLst>
                                          <p:attrName>ppt_h</p:attrName>
                                        </p:attrNameLst>
                                      </p:cBhvr>
                                      <p:tavLst>
                                        <p:tav tm="0">
                                          <p:val>
                                            <p:fltVal val="0"/>
                                          </p:val>
                                        </p:tav>
                                        <p:tav tm="100000">
                                          <p:val>
                                            <p:strVal val="#ppt_h"/>
                                          </p:val>
                                        </p:tav>
                                      </p:tavLst>
                                    </p:anim>
                                    <p:animEffect transition="in" filter="fade">
                                      <p:cBhvr>
                                        <p:cTn id="62" dur="200"/>
                                        <p:tgtEl>
                                          <p:spTgt spid="27"/>
                                        </p:tgtEl>
                                      </p:cBhvr>
                                    </p:animEffect>
                                  </p:childTnLst>
                                </p:cTn>
                              </p:par>
                              <p:par>
                                <p:cTn id="63" presetID="6" presetClass="emph" presetSubtype="0" autoRev="1" fill="hold" grpId="1" nodeType="withEffect">
                                  <p:stCondLst>
                                    <p:cond delay="150"/>
                                  </p:stCondLst>
                                  <p:childTnLst>
                                    <p:animScale>
                                      <p:cBhvr>
                                        <p:cTn id="64" dur="100" fill="hold"/>
                                        <p:tgtEl>
                                          <p:spTgt spid="27"/>
                                        </p:tgtEl>
                                      </p:cBhvr>
                                      <p:by x="130000" y="130000"/>
                                    </p:animScale>
                                  </p:childTnLst>
                                </p:cTn>
                              </p:par>
                            </p:childTnLst>
                          </p:cTn>
                        </p:par>
                        <p:par>
                          <p:cTn id="65" fill="hold">
                            <p:stCondLst>
                              <p:cond delay="4550"/>
                            </p:stCondLst>
                            <p:childTnLst>
                              <p:par>
                                <p:cTn id="66" presetID="10" presetClass="entr" presetSubtype="0" fill="hold" grpId="0" nodeType="afterEffect">
                                  <p:stCondLst>
                                    <p:cond delay="0"/>
                                  </p:stCondLst>
                                  <p:childTnLst>
                                    <p:set>
                                      <p:cBhvr>
                                        <p:cTn id="67" dur="1" fill="hold">
                                          <p:stCondLst>
                                            <p:cond delay="0"/>
                                          </p:stCondLst>
                                        </p:cTn>
                                        <p:tgtEl>
                                          <p:spTgt spid="28"/>
                                        </p:tgtEl>
                                        <p:attrNameLst>
                                          <p:attrName>style.visibility</p:attrName>
                                        </p:attrNameLst>
                                      </p:cBhvr>
                                      <p:to>
                                        <p:strVal val="visible"/>
                                      </p:to>
                                    </p:set>
                                    <p:animEffect transition="in" filter="fade">
                                      <p:cBhvr>
                                        <p:cTn id="68" dur="500"/>
                                        <p:tgtEl>
                                          <p:spTgt spid="28"/>
                                        </p:tgtEl>
                                      </p:cBhvr>
                                    </p:animEffect>
                                  </p:childTnLst>
                                </p:cTn>
                              </p:par>
                            </p:childTnLst>
                          </p:cTn>
                        </p:par>
                        <p:par>
                          <p:cTn id="69" fill="hold">
                            <p:stCondLst>
                              <p:cond delay="5050"/>
                            </p:stCondLst>
                            <p:childTnLst>
                              <p:par>
                                <p:cTn id="70" presetID="53" presetClass="entr" presetSubtype="16" fill="hold" grpId="0" nodeType="afterEffect">
                                  <p:stCondLst>
                                    <p:cond delay="0"/>
                                  </p:stCondLst>
                                  <p:childTnLst>
                                    <p:set>
                                      <p:cBhvr>
                                        <p:cTn id="71" dur="1" fill="hold">
                                          <p:stCondLst>
                                            <p:cond delay="0"/>
                                          </p:stCondLst>
                                        </p:cTn>
                                        <p:tgtEl>
                                          <p:spTgt spid="29"/>
                                        </p:tgtEl>
                                        <p:attrNameLst>
                                          <p:attrName>style.visibility</p:attrName>
                                        </p:attrNameLst>
                                      </p:cBhvr>
                                      <p:to>
                                        <p:strVal val="visible"/>
                                      </p:to>
                                    </p:set>
                                    <p:anim calcmode="lin" valueType="num">
                                      <p:cBhvr>
                                        <p:cTn id="72" dur="200" fill="hold"/>
                                        <p:tgtEl>
                                          <p:spTgt spid="29"/>
                                        </p:tgtEl>
                                        <p:attrNameLst>
                                          <p:attrName>ppt_w</p:attrName>
                                        </p:attrNameLst>
                                      </p:cBhvr>
                                      <p:tavLst>
                                        <p:tav tm="0">
                                          <p:val>
                                            <p:fltVal val="0"/>
                                          </p:val>
                                        </p:tav>
                                        <p:tav tm="100000">
                                          <p:val>
                                            <p:strVal val="#ppt_w"/>
                                          </p:val>
                                        </p:tav>
                                      </p:tavLst>
                                    </p:anim>
                                    <p:anim calcmode="lin" valueType="num">
                                      <p:cBhvr>
                                        <p:cTn id="73" dur="200" fill="hold"/>
                                        <p:tgtEl>
                                          <p:spTgt spid="29"/>
                                        </p:tgtEl>
                                        <p:attrNameLst>
                                          <p:attrName>ppt_h</p:attrName>
                                        </p:attrNameLst>
                                      </p:cBhvr>
                                      <p:tavLst>
                                        <p:tav tm="0">
                                          <p:val>
                                            <p:fltVal val="0"/>
                                          </p:val>
                                        </p:tav>
                                        <p:tav tm="100000">
                                          <p:val>
                                            <p:strVal val="#ppt_h"/>
                                          </p:val>
                                        </p:tav>
                                      </p:tavLst>
                                    </p:anim>
                                    <p:animEffect transition="in" filter="fade">
                                      <p:cBhvr>
                                        <p:cTn id="74" dur="200"/>
                                        <p:tgtEl>
                                          <p:spTgt spid="29"/>
                                        </p:tgtEl>
                                      </p:cBhvr>
                                    </p:animEffect>
                                  </p:childTnLst>
                                </p:cTn>
                              </p:par>
                              <p:par>
                                <p:cTn id="75" presetID="6" presetClass="emph" presetSubtype="0" autoRev="1" fill="hold" grpId="1" nodeType="withEffect">
                                  <p:stCondLst>
                                    <p:cond delay="150"/>
                                  </p:stCondLst>
                                  <p:childTnLst>
                                    <p:animScale>
                                      <p:cBhvr>
                                        <p:cTn id="76" dur="100" fill="hold"/>
                                        <p:tgtEl>
                                          <p:spTgt spid="29"/>
                                        </p:tgtEl>
                                      </p:cBhvr>
                                      <p:by x="130000" y="130000"/>
                                    </p:animScale>
                                  </p:childTnLst>
                                </p:cTn>
                              </p:par>
                            </p:childTnLst>
                          </p:cTn>
                        </p:par>
                        <p:par>
                          <p:cTn id="77" fill="hold">
                            <p:stCondLst>
                              <p:cond delay="5400"/>
                            </p:stCondLst>
                            <p:childTnLst>
                              <p:par>
                                <p:cTn id="78" presetID="10" presetClass="entr" presetSubtype="0" fill="hold" grpId="0" nodeType="afterEffect">
                                  <p:stCondLst>
                                    <p:cond delay="0"/>
                                  </p:stCondLst>
                                  <p:childTnLst>
                                    <p:set>
                                      <p:cBhvr>
                                        <p:cTn id="79" dur="1" fill="hold">
                                          <p:stCondLst>
                                            <p:cond delay="0"/>
                                          </p:stCondLst>
                                        </p:cTn>
                                        <p:tgtEl>
                                          <p:spTgt spid="30"/>
                                        </p:tgtEl>
                                        <p:attrNameLst>
                                          <p:attrName>style.visibility</p:attrName>
                                        </p:attrNameLst>
                                      </p:cBhvr>
                                      <p:to>
                                        <p:strVal val="visible"/>
                                      </p:to>
                                    </p:set>
                                    <p:animEffect transition="in" filter="fade">
                                      <p:cBhvr>
                                        <p:cTn id="80" dur="500"/>
                                        <p:tgtEl>
                                          <p:spTgt spid="30"/>
                                        </p:tgtEl>
                                      </p:cBhvr>
                                    </p:animEffect>
                                  </p:childTnLst>
                                </p:cTn>
                              </p:par>
                            </p:childTnLst>
                          </p:cTn>
                        </p:par>
                        <p:par>
                          <p:cTn id="81" fill="hold">
                            <p:stCondLst>
                              <p:cond delay="5900"/>
                            </p:stCondLst>
                            <p:childTnLst>
                              <p:par>
                                <p:cTn id="82" presetID="53" presetClass="entr" presetSubtype="16" fill="hold" grpId="0" nodeType="afterEffect">
                                  <p:stCondLst>
                                    <p:cond delay="0"/>
                                  </p:stCondLst>
                                  <p:childTnLst>
                                    <p:set>
                                      <p:cBhvr>
                                        <p:cTn id="83" dur="1" fill="hold">
                                          <p:stCondLst>
                                            <p:cond delay="0"/>
                                          </p:stCondLst>
                                        </p:cTn>
                                        <p:tgtEl>
                                          <p:spTgt spid="31"/>
                                        </p:tgtEl>
                                        <p:attrNameLst>
                                          <p:attrName>style.visibility</p:attrName>
                                        </p:attrNameLst>
                                      </p:cBhvr>
                                      <p:to>
                                        <p:strVal val="visible"/>
                                      </p:to>
                                    </p:set>
                                    <p:anim calcmode="lin" valueType="num">
                                      <p:cBhvr>
                                        <p:cTn id="84" dur="200" fill="hold"/>
                                        <p:tgtEl>
                                          <p:spTgt spid="31"/>
                                        </p:tgtEl>
                                        <p:attrNameLst>
                                          <p:attrName>ppt_w</p:attrName>
                                        </p:attrNameLst>
                                      </p:cBhvr>
                                      <p:tavLst>
                                        <p:tav tm="0">
                                          <p:val>
                                            <p:fltVal val="0"/>
                                          </p:val>
                                        </p:tav>
                                        <p:tav tm="100000">
                                          <p:val>
                                            <p:strVal val="#ppt_w"/>
                                          </p:val>
                                        </p:tav>
                                      </p:tavLst>
                                    </p:anim>
                                    <p:anim calcmode="lin" valueType="num">
                                      <p:cBhvr>
                                        <p:cTn id="85" dur="200" fill="hold"/>
                                        <p:tgtEl>
                                          <p:spTgt spid="31"/>
                                        </p:tgtEl>
                                        <p:attrNameLst>
                                          <p:attrName>ppt_h</p:attrName>
                                        </p:attrNameLst>
                                      </p:cBhvr>
                                      <p:tavLst>
                                        <p:tav tm="0">
                                          <p:val>
                                            <p:fltVal val="0"/>
                                          </p:val>
                                        </p:tav>
                                        <p:tav tm="100000">
                                          <p:val>
                                            <p:strVal val="#ppt_h"/>
                                          </p:val>
                                        </p:tav>
                                      </p:tavLst>
                                    </p:anim>
                                    <p:animEffect transition="in" filter="fade">
                                      <p:cBhvr>
                                        <p:cTn id="86" dur="200"/>
                                        <p:tgtEl>
                                          <p:spTgt spid="31"/>
                                        </p:tgtEl>
                                      </p:cBhvr>
                                    </p:animEffect>
                                  </p:childTnLst>
                                </p:cTn>
                              </p:par>
                              <p:par>
                                <p:cTn id="87" presetID="6" presetClass="emph" presetSubtype="0" autoRev="1" fill="hold" grpId="1" nodeType="withEffect">
                                  <p:stCondLst>
                                    <p:cond delay="150"/>
                                  </p:stCondLst>
                                  <p:childTnLst>
                                    <p:animScale>
                                      <p:cBhvr>
                                        <p:cTn id="88" dur="100" fill="hold"/>
                                        <p:tgtEl>
                                          <p:spTgt spid="31"/>
                                        </p:tgtEl>
                                      </p:cBhvr>
                                      <p:by x="130000" y="130000"/>
                                    </p:animScale>
                                  </p:childTnLst>
                                </p:cTn>
                              </p:par>
                            </p:childTnLst>
                          </p:cTn>
                        </p:par>
                        <p:par>
                          <p:cTn id="89" fill="hold">
                            <p:stCondLst>
                              <p:cond delay="6250"/>
                            </p:stCondLst>
                            <p:childTnLst>
                              <p:par>
                                <p:cTn id="90" presetID="10" presetClass="entr" presetSubtype="0" fill="hold" grpId="0" nodeType="afterEffect">
                                  <p:stCondLst>
                                    <p:cond delay="0"/>
                                  </p:stCondLst>
                                  <p:childTnLst>
                                    <p:set>
                                      <p:cBhvr>
                                        <p:cTn id="91" dur="1" fill="hold">
                                          <p:stCondLst>
                                            <p:cond delay="0"/>
                                          </p:stCondLst>
                                        </p:cTn>
                                        <p:tgtEl>
                                          <p:spTgt spid="32"/>
                                        </p:tgtEl>
                                        <p:attrNameLst>
                                          <p:attrName>style.visibility</p:attrName>
                                        </p:attrNameLst>
                                      </p:cBhvr>
                                      <p:to>
                                        <p:strVal val="visible"/>
                                      </p:to>
                                    </p:set>
                                    <p:animEffect transition="in" filter="fade">
                                      <p:cBhvr>
                                        <p:cTn id="92"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3" grpId="1" animBg="1"/>
      <p:bldP spid="24" grpId="0"/>
      <p:bldP spid="25" grpId="0" animBg="1"/>
      <p:bldP spid="25" grpId="1" animBg="1"/>
      <p:bldP spid="26" grpId="0"/>
      <p:bldP spid="27" grpId="0" animBg="1"/>
      <p:bldP spid="27" grpId="1" animBg="1"/>
      <p:bldP spid="28" grpId="0"/>
      <p:bldP spid="29" grpId="0" animBg="1"/>
      <p:bldP spid="29" grpId="1" animBg="1"/>
      <p:bldP spid="30" grpId="0"/>
      <p:bldP spid="31" grpId="0" animBg="1"/>
      <p:bldP spid="31" grpId="1" animBg="1"/>
      <p:bldP spid="32"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3" name="椭圆 2"/>
          <p:cNvSpPr/>
          <p:nvPr/>
        </p:nvSpPr>
        <p:spPr>
          <a:xfrm>
            <a:off x="653141" y="1970012"/>
            <a:ext cx="805218" cy="805218"/>
          </a:xfrm>
          <a:prstGeom prst="ellipse">
            <a:avLst/>
          </a:prstGeom>
          <a:solidFill>
            <a:srgbClr val="C00000"/>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4" name="直接连接符 3"/>
          <p:cNvCxnSpPr>
            <a:stCxn id="3" idx="6"/>
          </p:cNvCxnSpPr>
          <p:nvPr/>
        </p:nvCxnSpPr>
        <p:spPr>
          <a:xfrm>
            <a:off x="1458359" y="2372621"/>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5" name="椭圆 4"/>
          <p:cNvSpPr/>
          <p:nvPr/>
        </p:nvSpPr>
        <p:spPr>
          <a:xfrm>
            <a:off x="653141" y="3289786"/>
            <a:ext cx="805218" cy="805218"/>
          </a:xfrm>
          <a:prstGeom prst="ellipse">
            <a:avLst/>
          </a:prstGeom>
          <a:solidFill>
            <a:schemeClr val="tx1">
              <a:lumMod val="75000"/>
              <a:lumOff val="2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6" name="直接连接符 5"/>
          <p:cNvCxnSpPr>
            <a:stCxn id="5" idx="6"/>
          </p:cNvCxnSpPr>
          <p:nvPr/>
        </p:nvCxnSpPr>
        <p:spPr>
          <a:xfrm>
            <a:off x="1458359" y="3692395"/>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a:off x="653141" y="4754292"/>
            <a:ext cx="805218" cy="805218"/>
          </a:xfrm>
          <a:prstGeom prst="ellipse">
            <a:avLst/>
          </a:prstGeom>
          <a:solidFill>
            <a:srgbClr val="C00000"/>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8" name="直接连接符 7"/>
          <p:cNvCxnSpPr>
            <a:stCxn id="7" idx="6"/>
          </p:cNvCxnSpPr>
          <p:nvPr/>
        </p:nvCxnSpPr>
        <p:spPr>
          <a:xfrm>
            <a:off x="1458359" y="5156901"/>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9" name="椭圆 8"/>
          <p:cNvSpPr/>
          <p:nvPr/>
        </p:nvSpPr>
        <p:spPr>
          <a:xfrm>
            <a:off x="6071458" y="1970012"/>
            <a:ext cx="805218" cy="805218"/>
          </a:xfrm>
          <a:prstGeom prst="ellipse">
            <a:avLst/>
          </a:prstGeom>
          <a:solidFill>
            <a:schemeClr val="tx1">
              <a:lumMod val="75000"/>
              <a:lumOff val="2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10" name="直接连接符 9"/>
          <p:cNvCxnSpPr>
            <a:stCxn id="9" idx="6"/>
          </p:cNvCxnSpPr>
          <p:nvPr/>
        </p:nvCxnSpPr>
        <p:spPr>
          <a:xfrm>
            <a:off x="6876676" y="2372621"/>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6071458" y="3289786"/>
            <a:ext cx="805218" cy="805218"/>
          </a:xfrm>
          <a:prstGeom prst="ellipse">
            <a:avLst/>
          </a:prstGeom>
          <a:solidFill>
            <a:srgbClr val="C00000"/>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12" name="直接连接符 11"/>
          <p:cNvCxnSpPr>
            <a:stCxn id="11" idx="6"/>
          </p:cNvCxnSpPr>
          <p:nvPr/>
        </p:nvCxnSpPr>
        <p:spPr>
          <a:xfrm>
            <a:off x="6876676" y="3692395"/>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sp>
        <p:nvSpPr>
          <p:cNvPr id="13" name="椭圆 12"/>
          <p:cNvSpPr/>
          <p:nvPr/>
        </p:nvSpPr>
        <p:spPr>
          <a:xfrm>
            <a:off x="6071458" y="4754292"/>
            <a:ext cx="805218" cy="805218"/>
          </a:xfrm>
          <a:prstGeom prst="ellipse">
            <a:avLst/>
          </a:prstGeom>
          <a:solidFill>
            <a:schemeClr val="tx1">
              <a:lumMod val="75000"/>
              <a:lumOff val="25000"/>
            </a:schemeClr>
          </a:solidFill>
          <a:ln w="5715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algn="ctr"/>
            <a:r>
              <a:rPr lang="en-US" altLang="zh-CN" sz="1600" dirty="0">
                <a:latin typeface="微软雅黑" panose="020B0503020204020204" pitchFamily="34" charset="-122"/>
                <a:ea typeface="微软雅黑" panose="020B0503020204020204" pitchFamily="34" charset="-122"/>
              </a:rPr>
              <a:t>TEXT</a:t>
            </a:r>
            <a:endParaRPr lang="zh-CN" altLang="en-US" sz="1600" dirty="0">
              <a:latin typeface="微软雅黑" panose="020B0503020204020204" pitchFamily="34" charset="-122"/>
              <a:ea typeface="微软雅黑" panose="020B0503020204020204" pitchFamily="34" charset="-122"/>
            </a:endParaRPr>
          </a:p>
        </p:txBody>
      </p:sp>
      <p:cxnSp>
        <p:nvCxnSpPr>
          <p:cNvPr id="14" name="直接连接符 13"/>
          <p:cNvCxnSpPr>
            <a:stCxn id="13" idx="6"/>
          </p:cNvCxnSpPr>
          <p:nvPr/>
        </p:nvCxnSpPr>
        <p:spPr>
          <a:xfrm>
            <a:off x="6876676" y="5156901"/>
            <a:ext cx="468781" cy="0"/>
          </a:xfrm>
          <a:prstGeom prst="line">
            <a:avLst/>
          </a:prstGeom>
          <a:ln>
            <a:solidFill>
              <a:schemeClr val="tx1">
                <a:lumMod val="50000"/>
                <a:lumOff val="50000"/>
              </a:schemeClr>
            </a:solidFill>
            <a:tailEnd type="oval" w="lg" len="lg"/>
          </a:ln>
        </p:spPr>
        <p:style>
          <a:lnRef idx="1">
            <a:schemeClr val="accent1"/>
          </a:lnRef>
          <a:fillRef idx="0">
            <a:schemeClr val="accent1"/>
          </a:fillRef>
          <a:effectRef idx="0">
            <a:schemeClr val="accent1"/>
          </a:effectRef>
          <a:fontRef idx="minor">
            <a:schemeClr val="tx1"/>
          </a:fontRef>
        </p:style>
      </p:cxnSp>
      <p:grpSp>
        <p:nvGrpSpPr>
          <p:cNvPr id="15" name="组合 14"/>
          <p:cNvGrpSpPr/>
          <p:nvPr/>
        </p:nvGrpSpPr>
        <p:grpSpPr>
          <a:xfrm>
            <a:off x="2026142" y="2025621"/>
            <a:ext cx="3551959" cy="902760"/>
            <a:chOff x="2136461" y="1993722"/>
            <a:chExt cx="3551959" cy="902760"/>
          </a:xfrm>
        </p:grpSpPr>
        <p:sp>
          <p:nvSpPr>
            <p:cNvPr id="16" name="文本框 15"/>
            <p:cNvSpPr txBox="1"/>
            <p:nvPr/>
          </p:nvSpPr>
          <p:spPr>
            <a:xfrm>
              <a:off x="2136462" y="2282788"/>
              <a:ext cx="3551958" cy="613694"/>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17" name="文本框 16"/>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18" name="组合 17"/>
          <p:cNvGrpSpPr/>
          <p:nvPr/>
        </p:nvGrpSpPr>
        <p:grpSpPr>
          <a:xfrm>
            <a:off x="2026142" y="3411754"/>
            <a:ext cx="3551959" cy="902760"/>
            <a:chOff x="2136461" y="1993722"/>
            <a:chExt cx="3551959" cy="902760"/>
          </a:xfrm>
        </p:grpSpPr>
        <p:sp>
          <p:nvSpPr>
            <p:cNvPr id="19" name="文本框 18"/>
            <p:cNvSpPr txBox="1"/>
            <p:nvPr/>
          </p:nvSpPr>
          <p:spPr>
            <a:xfrm>
              <a:off x="2136462" y="2282788"/>
              <a:ext cx="3551958" cy="613694"/>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20" name="文本框 19"/>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1" name="组合 20"/>
          <p:cNvGrpSpPr/>
          <p:nvPr/>
        </p:nvGrpSpPr>
        <p:grpSpPr>
          <a:xfrm>
            <a:off x="2026142" y="4797887"/>
            <a:ext cx="3551959" cy="935397"/>
            <a:chOff x="2136461" y="1993722"/>
            <a:chExt cx="3551959" cy="935397"/>
          </a:xfrm>
        </p:grpSpPr>
        <p:sp>
          <p:nvSpPr>
            <p:cNvPr id="22" name="文本框 21"/>
            <p:cNvSpPr txBox="1"/>
            <p:nvPr/>
          </p:nvSpPr>
          <p:spPr>
            <a:xfrm>
              <a:off x="2136462" y="2282788"/>
              <a:ext cx="3551958" cy="646331"/>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23" name="文本框 22"/>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4" name="组合 23"/>
          <p:cNvGrpSpPr/>
          <p:nvPr/>
        </p:nvGrpSpPr>
        <p:grpSpPr>
          <a:xfrm>
            <a:off x="7469035" y="1993722"/>
            <a:ext cx="3551959" cy="935397"/>
            <a:chOff x="2136461" y="1993722"/>
            <a:chExt cx="3551959" cy="935397"/>
          </a:xfrm>
        </p:grpSpPr>
        <p:sp>
          <p:nvSpPr>
            <p:cNvPr id="25" name="文本框 24"/>
            <p:cNvSpPr txBox="1"/>
            <p:nvPr/>
          </p:nvSpPr>
          <p:spPr>
            <a:xfrm>
              <a:off x="2136462" y="2282788"/>
              <a:ext cx="3551958" cy="646331"/>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26" name="文本框 25"/>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7469035" y="3379855"/>
            <a:ext cx="3551959" cy="935397"/>
            <a:chOff x="2136461" y="1993722"/>
            <a:chExt cx="3551959" cy="935397"/>
          </a:xfrm>
        </p:grpSpPr>
        <p:sp>
          <p:nvSpPr>
            <p:cNvPr id="28" name="文本框 27"/>
            <p:cNvSpPr txBox="1"/>
            <p:nvPr/>
          </p:nvSpPr>
          <p:spPr>
            <a:xfrm>
              <a:off x="2136462" y="2282788"/>
              <a:ext cx="3551958" cy="646331"/>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29" name="文本框 28"/>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nvGrpSpPr>
          <p:cNvPr id="30" name="组合 29"/>
          <p:cNvGrpSpPr/>
          <p:nvPr/>
        </p:nvGrpSpPr>
        <p:grpSpPr>
          <a:xfrm>
            <a:off x="7469035" y="4765988"/>
            <a:ext cx="3551959" cy="935397"/>
            <a:chOff x="2136461" y="1993722"/>
            <a:chExt cx="3551959" cy="935397"/>
          </a:xfrm>
        </p:grpSpPr>
        <p:sp>
          <p:nvSpPr>
            <p:cNvPr id="31" name="文本框 30"/>
            <p:cNvSpPr txBox="1"/>
            <p:nvPr/>
          </p:nvSpPr>
          <p:spPr>
            <a:xfrm>
              <a:off x="2136462" y="2282788"/>
              <a:ext cx="3551958" cy="646331"/>
            </a:xfrm>
            <a:prstGeom prst="rect">
              <a:avLst/>
            </a:prstGeom>
            <a:noFill/>
          </p:spPr>
          <p:txBody>
            <a:bodyPr wrap="square" rtlCol="0">
              <a:spAutoFit/>
            </a:bodyPr>
            <a:lstStyle/>
            <a:p>
              <a:pPr>
                <a:lnSpc>
                  <a:spcPct val="150000"/>
                </a:lnSpc>
                <a:spcAft>
                  <a:spcPts val="600"/>
                </a:spcAft>
                <a:buClr>
                  <a:schemeClr val="accent1"/>
                </a:buClr>
              </a:pPr>
              <a:r>
                <a:rPr lang="zh-CN" altLang="en-US" sz="1200" dirty="0">
                  <a:solidFill>
                    <a:schemeClr val="tx1">
                      <a:lumMod val="50000"/>
                      <a:lumOff val="50000"/>
                    </a:schemeClr>
                  </a:solidFill>
                  <a:latin typeface="+mn-ea"/>
                </a:rPr>
                <a:t>为客户提供有效服务，是我们工作的方向和价值评价的标尺，成就客户就是成就我们自己</a:t>
              </a:r>
            </a:p>
          </p:txBody>
        </p:sp>
        <p:sp>
          <p:nvSpPr>
            <p:cNvPr id="32" name="文本框 31"/>
            <p:cNvSpPr txBox="1"/>
            <p:nvPr/>
          </p:nvSpPr>
          <p:spPr>
            <a:xfrm>
              <a:off x="2136461" y="1993722"/>
              <a:ext cx="3551959" cy="338554"/>
            </a:xfrm>
            <a:prstGeom prst="rect">
              <a:avLst/>
            </a:prstGeom>
            <a:noFill/>
          </p:spPr>
          <p:txBody>
            <a:bodyPr wrap="square" rtlCol="0">
              <a:spAutoFit/>
            </a:bodyPr>
            <a:lstStyle/>
            <a:p>
              <a:r>
                <a:rPr lang="en-US" altLang="zh-CN" sz="1600" dirty="0">
                  <a:solidFill>
                    <a:schemeClr val="tx1">
                      <a:lumMod val="65000"/>
                      <a:lumOff val="35000"/>
                    </a:schemeClr>
                  </a:solidFill>
                  <a:latin typeface="微软雅黑" panose="020B0503020204020204" pitchFamily="34" charset="-122"/>
                  <a:ea typeface="微软雅黑" panose="020B0503020204020204" pitchFamily="34" charset="-122"/>
                </a:rPr>
                <a:t>SUBTITLE HERE</a:t>
              </a:r>
              <a:endParaRPr lang="zh-CN" altLang="en-US" sz="14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880752464"/>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Effect transition="in" filter="fade">
                                      <p:cBhvr>
                                        <p:cTn id="24" dur="500"/>
                                        <p:tgtEl>
                                          <p:spTgt spid="9"/>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11"/>
                                        </p:tgtEl>
                                        <p:attrNameLst>
                                          <p:attrName>style.visibility</p:attrName>
                                        </p:attrNameLst>
                                      </p:cBhvr>
                                      <p:to>
                                        <p:strVal val="visible"/>
                                      </p:to>
                                    </p:set>
                                    <p:anim calcmode="lin" valueType="num">
                                      <p:cBhvr>
                                        <p:cTn id="27" dur="500" fill="hold"/>
                                        <p:tgtEl>
                                          <p:spTgt spid="11"/>
                                        </p:tgtEl>
                                        <p:attrNameLst>
                                          <p:attrName>ppt_w</p:attrName>
                                        </p:attrNameLst>
                                      </p:cBhvr>
                                      <p:tavLst>
                                        <p:tav tm="0">
                                          <p:val>
                                            <p:fltVal val="0"/>
                                          </p:val>
                                        </p:tav>
                                        <p:tav tm="100000">
                                          <p:val>
                                            <p:strVal val="#ppt_w"/>
                                          </p:val>
                                        </p:tav>
                                      </p:tavLst>
                                    </p:anim>
                                    <p:anim calcmode="lin" valueType="num">
                                      <p:cBhvr>
                                        <p:cTn id="28" dur="500" fill="hold"/>
                                        <p:tgtEl>
                                          <p:spTgt spid="11"/>
                                        </p:tgtEl>
                                        <p:attrNameLst>
                                          <p:attrName>ppt_h</p:attrName>
                                        </p:attrNameLst>
                                      </p:cBhvr>
                                      <p:tavLst>
                                        <p:tav tm="0">
                                          <p:val>
                                            <p:fltVal val="0"/>
                                          </p:val>
                                        </p:tav>
                                        <p:tav tm="100000">
                                          <p:val>
                                            <p:strVal val="#ppt_h"/>
                                          </p:val>
                                        </p:tav>
                                      </p:tavLst>
                                    </p:anim>
                                    <p:animEffect transition="in" filter="fade">
                                      <p:cBhvr>
                                        <p:cTn id="29" dur="500"/>
                                        <p:tgtEl>
                                          <p:spTgt spid="11"/>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 calcmode="lin" valueType="num">
                                      <p:cBhvr>
                                        <p:cTn id="32" dur="500" fill="hold"/>
                                        <p:tgtEl>
                                          <p:spTgt spid="13"/>
                                        </p:tgtEl>
                                        <p:attrNameLst>
                                          <p:attrName>ppt_w</p:attrName>
                                        </p:attrNameLst>
                                      </p:cBhvr>
                                      <p:tavLst>
                                        <p:tav tm="0">
                                          <p:val>
                                            <p:fltVal val="0"/>
                                          </p:val>
                                        </p:tav>
                                        <p:tav tm="100000">
                                          <p:val>
                                            <p:strVal val="#ppt_w"/>
                                          </p:val>
                                        </p:tav>
                                      </p:tavLst>
                                    </p:anim>
                                    <p:anim calcmode="lin" valueType="num">
                                      <p:cBhvr>
                                        <p:cTn id="33" dur="500" fill="hold"/>
                                        <p:tgtEl>
                                          <p:spTgt spid="13"/>
                                        </p:tgtEl>
                                        <p:attrNameLst>
                                          <p:attrName>ppt_h</p:attrName>
                                        </p:attrNameLst>
                                      </p:cBhvr>
                                      <p:tavLst>
                                        <p:tav tm="0">
                                          <p:val>
                                            <p:fltVal val="0"/>
                                          </p:val>
                                        </p:tav>
                                        <p:tav tm="100000">
                                          <p:val>
                                            <p:strVal val="#ppt_h"/>
                                          </p:val>
                                        </p:tav>
                                      </p:tavLst>
                                    </p:anim>
                                    <p:animEffect transition="in" filter="fade">
                                      <p:cBhvr>
                                        <p:cTn id="34" dur="500"/>
                                        <p:tgtEl>
                                          <p:spTgt spid="13"/>
                                        </p:tgtEl>
                                      </p:cBhvr>
                                    </p:animEffect>
                                  </p:childTnLst>
                                </p:cTn>
                              </p:par>
                            </p:childTnLst>
                          </p:cTn>
                        </p:par>
                        <p:par>
                          <p:cTn id="35" fill="hold">
                            <p:stCondLst>
                              <p:cond delay="500"/>
                            </p:stCondLst>
                            <p:childTnLst>
                              <p:par>
                                <p:cTn id="36" presetID="22" presetClass="entr" presetSubtype="8" fill="hold" nodeType="afterEffect">
                                  <p:stCondLst>
                                    <p:cond delay="0"/>
                                  </p:stCondLst>
                                  <p:childTnLst>
                                    <p:set>
                                      <p:cBhvr>
                                        <p:cTn id="37" dur="1" fill="hold">
                                          <p:stCondLst>
                                            <p:cond delay="0"/>
                                          </p:stCondLst>
                                        </p:cTn>
                                        <p:tgtEl>
                                          <p:spTgt spid="4"/>
                                        </p:tgtEl>
                                        <p:attrNameLst>
                                          <p:attrName>style.visibility</p:attrName>
                                        </p:attrNameLst>
                                      </p:cBhvr>
                                      <p:to>
                                        <p:strVal val="visible"/>
                                      </p:to>
                                    </p:set>
                                    <p:animEffect transition="in" filter="wipe(left)">
                                      <p:cBhvr>
                                        <p:cTn id="38" dur="500"/>
                                        <p:tgtEl>
                                          <p:spTgt spid="4"/>
                                        </p:tgtEl>
                                      </p:cBhvr>
                                    </p:animEffect>
                                  </p:childTnLst>
                                </p:cTn>
                              </p:par>
                              <p:par>
                                <p:cTn id="39" presetID="22" presetClass="entr" presetSubtype="8" fill="hold" nodeType="withEffect">
                                  <p:stCondLst>
                                    <p:cond delay="0"/>
                                  </p:stCondLst>
                                  <p:childTnLst>
                                    <p:set>
                                      <p:cBhvr>
                                        <p:cTn id="40" dur="1" fill="hold">
                                          <p:stCondLst>
                                            <p:cond delay="0"/>
                                          </p:stCondLst>
                                        </p:cTn>
                                        <p:tgtEl>
                                          <p:spTgt spid="6"/>
                                        </p:tgtEl>
                                        <p:attrNameLst>
                                          <p:attrName>style.visibility</p:attrName>
                                        </p:attrNameLst>
                                      </p:cBhvr>
                                      <p:to>
                                        <p:strVal val="visible"/>
                                      </p:to>
                                    </p:set>
                                    <p:animEffect transition="in" filter="wipe(left)">
                                      <p:cBhvr>
                                        <p:cTn id="41" dur="500"/>
                                        <p:tgtEl>
                                          <p:spTgt spid="6"/>
                                        </p:tgtEl>
                                      </p:cBhvr>
                                    </p:animEffect>
                                  </p:childTnLst>
                                </p:cTn>
                              </p:par>
                              <p:par>
                                <p:cTn id="42" presetID="22" presetClass="entr" presetSubtype="8" fill="hold" nodeType="withEffect">
                                  <p:stCondLst>
                                    <p:cond delay="0"/>
                                  </p:stCondLst>
                                  <p:childTnLst>
                                    <p:set>
                                      <p:cBhvr>
                                        <p:cTn id="43" dur="1" fill="hold">
                                          <p:stCondLst>
                                            <p:cond delay="0"/>
                                          </p:stCondLst>
                                        </p:cTn>
                                        <p:tgtEl>
                                          <p:spTgt spid="8"/>
                                        </p:tgtEl>
                                        <p:attrNameLst>
                                          <p:attrName>style.visibility</p:attrName>
                                        </p:attrNameLst>
                                      </p:cBhvr>
                                      <p:to>
                                        <p:strVal val="visible"/>
                                      </p:to>
                                    </p:set>
                                    <p:animEffect transition="in" filter="wipe(left)">
                                      <p:cBhvr>
                                        <p:cTn id="44" dur="500"/>
                                        <p:tgtEl>
                                          <p:spTgt spid="8"/>
                                        </p:tgtEl>
                                      </p:cBhvr>
                                    </p:animEffect>
                                  </p:childTnLst>
                                </p:cTn>
                              </p:par>
                              <p:par>
                                <p:cTn id="45" presetID="22" presetClass="entr" presetSubtype="8"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Effect transition="in" filter="wipe(left)">
                                      <p:cBhvr>
                                        <p:cTn id="47" dur="500"/>
                                        <p:tgtEl>
                                          <p:spTgt spid="10"/>
                                        </p:tgtEl>
                                      </p:cBhvr>
                                    </p:animEffect>
                                  </p:childTnLst>
                                </p:cTn>
                              </p:par>
                              <p:par>
                                <p:cTn id="48" presetID="22" presetClass="entr" presetSubtype="8" fill="hold" nodeType="withEffect">
                                  <p:stCondLst>
                                    <p:cond delay="0"/>
                                  </p:stCondLst>
                                  <p:childTnLst>
                                    <p:set>
                                      <p:cBhvr>
                                        <p:cTn id="49" dur="1" fill="hold">
                                          <p:stCondLst>
                                            <p:cond delay="0"/>
                                          </p:stCondLst>
                                        </p:cTn>
                                        <p:tgtEl>
                                          <p:spTgt spid="12"/>
                                        </p:tgtEl>
                                        <p:attrNameLst>
                                          <p:attrName>style.visibility</p:attrName>
                                        </p:attrNameLst>
                                      </p:cBhvr>
                                      <p:to>
                                        <p:strVal val="visible"/>
                                      </p:to>
                                    </p:set>
                                    <p:animEffect transition="in" filter="wipe(left)">
                                      <p:cBhvr>
                                        <p:cTn id="50" dur="500"/>
                                        <p:tgtEl>
                                          <p:spTgt spid="12"/>
                                        </p:tgtEl>
                                      </p:cBhvr>
                                    </p:animEffect>
                                  </p:childTnLst>
                                </p:cTn>
                              </p:par>
                              <p:par>
                                <p:cTn id="51" presetID="22" presetClass="entr" presetSubtype="8" fill="hold" nodeType="withEffect">
                                  <p:stCondLst>
                                    <p:cond delay="0"/>
                                  </p:stCondLst>
                                  <p:childTnLst>
                                    <p:set>
                                      <p:cBhvr>
                                        <p:cTn id="52" dur="1" fill="hold">
                                          <p:stCondLst>
                                            <p:cond delay="0"/>
                                          </p:stCondLst>
                                        </p:cTn>
                                        <p:tgtEl>
                                          <p:spTgt spid="14"/>
                                        </p:tgtEl>
                                        <p:attrNameLst>
                                          <p:attrName>style.visibility</p:attrName>
                                        </p:attrNameLst>
                                      </p:cBhvr>
                                      <p:to>
                                        <p:strVal val="visible"/>
                                      </p:to>
                                    </p:set>
                                    <p:animEffect transition="in" filter="wipe(left)">
                                      <p:cBhvr>
                                        <p:cTn id="53" dur="500"/>
                                        <p:tgtEl>
                                          <p:spTgt spid="14"/>
                                        </p:tgtEl>
                                      </p:cBhvr>
                                    </p:animEffect>
                                  </p:childTnLst>
                                </p:cTn>
                              </p:par>
                            </p:childTnLst>
                          </p:cTn>
                        </p:par>
                        <p:par>
                          <p:cTn id="54" fill="hold">
                            <p:stCondLst>
                              <p:cond delay="1000"/>
                            </p:stCondLst>
                            <p:childTnLst>
                              <p:par>
                                <p:cTn id="55" presetID="22" presetClass="entr" presetSubtype="1" fill="hold" nodeType="afterEffect">
                                  <p:stCondLst>
                                    <p:cond delay="0"/>
                                  </p:stCondLst>
                                  <p:childTnLst>
                                    <p:set>
                                      <p:cBhvr>
                                        <p:cTn id="56" dur="1" fill="hold">
                                          <p:stCondLst>
                                            <p:cond delay="0"/>
                                          </p:stCondLst>
                                        </p:cTn>
                                        <p:tgtEl>
                                          <p:spTgt spid="15"/>
                                        </p:tgtEl>
                                        <p:attrNameLst>
                                          <p:attrName>style.visibility</p:attrName>
                                        </p:attrNameLst>
                                      </p:cBhvr>
                                      <p:to>
                                        <p:strVal val="visible"/>
                                      </p:to>
                                    </p:set>
                                    <p:animEffect transition="in" filter="wipe(up)">
                                      <p:cBhvr>
                                        <p:cTn id="57" dur="500"/>
                                        <p:tgtEl>
                                          <p:spTgt spid="15"/>
                                        </p:tgtEl>
                                      </p:cBhvr>
                                    </p:animEffect>
                                  </p:childTnLst>
                                </p:cTn>
                              </p:par>
                              <p:par>
                                <p:cTn id="58" presetID="22" presetClass="entr" presetSubtype="1" fill="hold" nodeType="with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wipe(up)">
                                      <p:cBhvr>
                                        <p:cTn id="60" dur="500"/>
                                        <p:tgtEl>
                                          <p:spTgt spid="18"/>
                                        </p:tgtEl>
                                      </p:cBhvr>
                                    </p:animEffect>
                                  </p:childTnLst>
                                </p:cTn>
                              </p:par>
                              <p:par>
                                <p:cTn id="61" presetID="22" presetClass="entr" presetSubtype="1" fill="hold" nodeType="withEffect">
                                  <p:stCondLst>
                                    <p:cond delay="0"/>
                                  </p:stCondLst>
                                  <p:childTnLst>
                                    <p:set>
                                      <p:cBhvr>
                                        <p:cTn id="62" dur="1" fill="hold">
                                          <p:stCondLst>
                                            <p:cond delay="0"/>
                                          </p:stCondLst>
                                        </p:cTn>
                                        <p:tgtEl>
                                          <p:spTgt spid="21"/>
                                        </p:tgtEl>
                                        <p:attrNameLst>
                                          <p:attrName>style.visibility</p:attrName>
                                        </p:attrNameLst>
                                      </p:cBhvr>
                                      <p:to>
                                        <p:strVal val="visible"/>
                                      </p:to>
                                    </p:set>
                                    <p:animEffect transition="in" filter="wipe(up)">
                                      <p:cBhvr>
                                        <p:cTn id="63" dur="500"/>
                                        <p:tgtEl>
                                          <p:spTgt spid="21"/>
                                        </p:tgtEl>
                                      </p:cBhvr>
                                    </p:animEffect>
                                  </p:childTnLst>
                                </p:cTn>
                              </p:par>
                              <p:par>
                                <p:cTn id="64" presetID="22" presetClass="entr" presetSubtype="1" fill="hold" nodeType="withEffect">
                                  <p:stCondLst>
                                    <p:cond delay="0"/>
                                  </p:stCondLst>
                                  <p:childTnLst>
                                    <p:set>
                                      <p:cBhvr>
                                        <p:cTn id="65" dur="1" fill="hold">
                                          <p:stCondLst>
                                            <p:cond delay="0"/>
                                          </p:stCondLst>
                                        </p:cTn>
                                        <p:tgtEl>
                                          <p:spTgt spid="24"/>
                                        </p:tgtEl>
                                        <p:attrNameLst>
                                          <p:attrName>style.visibility</p:attrName>
                                        </p:attrNameLst>
                                      </p:cBhvr>
                                      <p:to>
                                        <p:strVal val="visible"/>
                                      </p:to>
                                    </p:set>
                                    <p:animEffect transition="in" filter="wipe(up)">
                                      <p:cBhvr>
                                        <p:cTn id="66" dur="500"/>
                                        <p:tgtEl>
                                          <p:spTgt spid="24"/>
                                        </p:tgtEl>
                                      </p:cBhvr>
                                    </p:animEffect>
                                  </p:childTnLst>
                                </p:cTn>
                              </p:par>
                              <p:par>
                                <p:cTn id="67" presetID="22" presetClass="entr" presetSubtype="1" fill="hold" nodeType="withEffect">
                                  <p:stCondLst>
                                    <p:cond delay="0"/>
                                  </p:stCondLst>
                                  <p:childTnLst>
                                    <p:set>
                                      <p:cBhvr>
                                        <p:cTn id="68" dur="1" fill="hold">
                                          <p:stCondLst>
                                            <p:cond delay="0"/>
                                          </p:stCondLst>
                                        </p:cTn>
                                        <p:tgtEl>
                                          <p:spTgt spid="27"/>
                                        </p:tgtEl>
                                        <p:attrNameLst>
                                          <p:attrName>style.visibility</p:attrName>
                                        </p:attrNameLst>
                                      </p:cBhvr>
                                      <p:to>
                                        <p:strVal val="visible"/>
                                      </p:to>
                                    </p:set>
                                    <p:animEffect transition="in" filter="wipe(up)">
                                      <p:cBhvr>
                                        <p:cTn id="69" dur="500"/>
                                        <p:tgtEl>
                                          <p:spTgt spid="27"/>
                                        </p:tgtEl>
                                      </p:cBhvr>
                                    </p:animEffect>
                                  </p:childTnLst>
                                </p:cTn>
                              </p:par>
                              <p:par>
                                <p:cTn id="70" presetID="22" presetClass="entr" presetSubtype="1" fill="hold" nodeType="withEffect">
                                  <p:stCondLst>
                                    <p:cond delay="0"/>
                                  </p:stCondLst>
                                  <p:childTnLst>
                                    <p:set>
                                      <p:cBhvr>
                                        <p:cTn id="71" dur="1" fill="hold">
                                          <p:stCondLst>
                                            <p:cond delay="0"/>
                                          </p:stCondLst>
                                        </p:cTn>
                                        <p:tgtEl>
                                          <p:spTgt spid="30"/>
                                        </p:tgtEl>
                                        <p:attrNameLst>
                                          <p:attrName>style.visibility</p:attrName>
                                        </p:attrNameLst>
                                      </p:cBhvr>
                                      <p:to>
                                        <p:strVal val="visible"/>
                                      </p:to>
                                    </p:set>
                                    <p:animEffect transition="in" filter="wipe(up)">
                                      <p:cBhvr>
                                        <p:cTn id="7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7" grpId="0" animBg="1"/>
      <p:bldP spid="9" grpId="0" animBg="1"/>
      <p:bldP spid="11" grpId="0" animBg="1"/>
      <p:bldP spid="13"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5"/>
          <p:cNvSpPr>
            <a:spLocks/>
          </p:cNvSpPr>
          <p:nvPr/>
        </p:nvSpPr>
        <p:spPr bwMode="auto">
          <a:xfrm>
            <a:off x="822325" y="3711575"/>
            <a:ext cx="10547350" cy="104775"/>
          </a:xfrm>
          <a:custGeom>
            <a:avLst/>
            <a:gdLst>
              <a:gd name="T0" fmla="*/ 2147483647 w 2112"/>
              <a:gd name="T1" fmla="*/ 2147483647 h 28"/>
              <a:gd name="T2" fmla="*/ 2147483647 w 2112"/>
              <a:gd name="T3" fmla="*/ 0 h 28"/>
              <a:gd name="T4" fmla="*/ 2147483647 w 2112"/>
              <a:gd name="T5" fmla="*/ 0 h 28"/>
              <a:gd name="T6" fmla="*/ 0 w 2112"/>
              <a:gd name="T7" fmla="*/ 2147483647 h 28"/>
              <a:gd name="T8" fmla="*/ 0 w 2112"/>
              <a:gd name="T9" fmla="*/ 2147483647 h 28"/>
              <a:gd name="T10" fmla="*/ 2147483647 w 2112"/>
              <a:gd name="T11" fmla="*/ 2147483647 h 28"/>
              <a:gd name="T12" fmla="*/ 2147483647 w 2112"/>
              <a:gd name="T13" fmla="*/ 2147483647 h 28"/>
              <a:gd name="T14" fmla="*/ 2147483647 w 2112"/>
              <a:gd name="T15" fmla="*/ 2147483647 h 28"/>
              <a:gd name="T16" fmla="*/ 0 60000 65536"/>
              <a:gd name="T17" fmla="*/ 0 60000 65536"/>
              <a:gd name="T18" fmla="*/ 0 60000 65536"/>
              <a:gd name="T19" fmla="*/ 0 60000 65536"/>
              <a:gd name="T20" fmla="*/ 0 60000 65536"/>
              <a:gd name="T21" fmla="*/ 0 60000 65536"/>
              <a:gd name="T22" fmla="*/ 0 60000 65536"/>
              <a:gd name="T23" fmla="*/ 0 60000 65536"/>
            </a:gdLst>
            <a:ahLst/>
            <a:cxnLst>
              <a:cxn ang="T16">
                <a:pos x="T0" y="T1"/>
              </a:cxn>
              <a:cxn ang="T17">
                <a:pos x="T2" y="T3"/>
              </a:cxn>
              <a:cxn ang="T18">
                <a:pos x="T4" y="T5"/>
              </a:cxn>
              <a:cxn ang="T19">
                <a:pos x="T6" y="T7"/>
              </a:cxn>
              <a:cxn ang="T20">
                <a:pos x="T8" y="T9"/>
              </a:cxn>
              <a:cxn ang="T21">
                <a:pos x="T10" y="T11"/>
              </a:cxn>
              <a:cxn ang="T22">
                <a:pos x="T12" y="T13"/>
              </a:cxn>
              <a:cxn ang="T23">
                <a:pos x="T14" y="T15"/>
              </a:cxn>
            </a:cxnLst>
            <a:rect l="0" t="0" r="r" b="b"/>
            <a:pathLst>
              <a:path w="2112" h="28">
                <a:moveTo>
                  <a:pt x="2112" y="14"/>
                </a:moveTo>
                <a:cubicBezTo>
                  <a:pt x="2112" y="7"/>
                  <a:pt x="2098" y="0"/>
                  <a:pt x="2081" y="0"/>
                </a:cubicBezTo>
                <a:cubicBezTo>
                  <a:pt x="30" y="0"/>
                  <a:pt x="30" y="0"/>
                  <a:pt x="30" y="0"/>
                </a:cubicBezTo>
                <a:cubicBezTo>
                  <a:pt x="13" y="0"/>
                  <a:pt x="0" y="7"/>
                  <a:pt x="0" y="14"/>
                </a:cubicBezTo>
                <a:cubicBezTo>
                  <a:pt x="0" y="14"/>
                  <a:pt x="0" y="14"/>
                  <a:pt x="0" y="14"/>
                </a:cubicBezTo>
                <a:cubicBezTo>
                  <a:pt x="0" y="22"/>
                  <a:pt x="13" y="28"/>
                  <a:pt x="30" y="28"/>
                </a:cubicBezTo>
                <a:cubicBezTo>
                  <a:pt x="2081" y="28"/>
                  <a:pt x="2081" y="28"/>
                  <a:pt x="2081" y="28"/>
                </a:cubicBezTo>
                <a:cubicBezTo>
                  <a:pt x="2098" y="28"/>
                  <a:pt x="2112" y="22"/>
                  <a:pt x="2112" y="14"/>
                </a:cubicBezTo>
                <a:close/>
              </a:path>
            </a:pathLst>
          </a:cu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zh-CN" altLang="en-US"/>
          </a:p>
        </p:txBody>
      </p:sp>
      <p:grpSp>
        <p:nvGrpSpPr>
          <p:cNvPr id="2" name="组合 1"/>
          <p:cNvGrpSpPr>
            <a:grpSpLocks/>
          </p:cNvGrpSpPr>
          <p:nvPr/>
        </p:nvGrpSpPr>
        <p:grpSpPr bwMode="auto">
          <a:xfrm>
            <a:off x="1376363" y="3538538"/>
            <a:ext cx="446087" cy="450850"/>
            <a:chOff x="3424238" y="2347913"/>
            <a:chExt cx="446087" cy="450850"/>
          </a:xfrm>
        </p:grpSpPr>
        <p:sp>
          <p:nvSpPr>
            <p:cNvPr id="9238" name="Oval 8"/>
            <p:cNvSpPr>
              <a:spLocks noChangeArrowheads="1"/>
            </p:cNvSpPr>
            <p:nvPr/>
          </p:nvSpPr>
          <p:spPr bwMode="auto">
            <a:xfrm>
              <a:off x="3424238" y="2347913"/>
              <a:ext cx="446087" cy="450850"/>
            </a:xfrm>
            <a:prstGeom prst="ellipse">
              <a:avLst/>
            </a:pr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9239" name="Oval 9"/>
            <p:cNvSpPr>
              <a:spLocks noChangeArrowheads="1"/>
            </p:cNvSpPr>
            <p:nvPr/>
          </p:nvSpPr>
          <p:spPr bwMode="auto">
            <a:xfrm>
              <a:off x="3487738" y="2416175"/>
              <a:ext cx="317500" cy="317500"/>
            </a:xfrm>
            <a:prstGeom prst="ellipse">
              <a:avLst/>
            </a:pr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grpSp>
      <p:grpSp>
        <p:nvGrpSpPr>
          <p:cNvPr id="7" name="组合 6"/>
          <p:cNvGrpSpPr>
            <a:grpSpLocks/>
          </p:cNvGrpSpPr>
          <p:nvPr/>
        </p:nvGrpSpPr>
        <p:grpSpPr bwMode="auto">
          <a:xfrm>
            <a:off x="4373563" y="3538538"/>
            <a:ext cx="446087" cy="450850"/>
            <a:chOff x="3424238" y="2347913"/>
            <a:chExt cx="446087" cy="450850"/>
          </a:xfrm>
        </p:grpSpPr>
        <p:sp>
          <p:nvSpPr>
            <p:cNvPr id="9236" name="Oval 8"/>
            <p:cNvSpPr>
              <a:spLocks noChangeArrowheads="1"/>
            </p:cNvSpPr>
            <p:nvPr/>
          </p:nvSpPr>
          <p:spPr bwMode="auto">
            <a:xfrm>
              <a:off x="3424238" y="2347913"/>
              <a:ext cx="446087" cy="450850"/>
            </a:xfrm>
            <a:prstGeom prst="ellipse">
              <a:avLst/>
            </a:pr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9237" name="Oval 9"/>
            <p:cNvSpPr>
              <a:spLocks noChangeArrowheads="1"/>
            </p:cNvSpPr>
            <p:nvPr/>
          </p:nvSpPr>
          <p:spPr bwMode="auto">
            <a:xfrm>
              <a:off x="3487738" y="2416175"/>
              <a:ext cx="317500" cy="317500"/>
            </a:xfrm>
            <a:prstGeom prst="ellipse">
              <a:avLst/>
            </a:pr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grpSp>
      <p:grpSp>
        <p:nvGrpSpPr>
          <p:cNvPr id="10" name="组合 9"/>
          <p:cNvGrpSpPr>
            <a:grpSpLocks/>
          </p:cNvGrpSpPr>
          <p:nvPr/>
        </p:nvGrpSpPr>
        <p:grpSpPr bwMode="auto">
          <a:xfrm>
            <a:off x="7372350" y="3538538"/>
            <a:ext cx="446088" cy="450850"/>
            <a:chOff x="3424238" y="2347913"/>
            <a:chExt cx="446087" cy="450850"/>
          </a:xfrm>
        </p:grpSpPr>
        <p:sp>
          <p:nvSpPr>
            <p:cNvPr id="9234" name="Oval 8"/>
            <p:cNvSpPr>
              <a:spLocks noChangeArrowheads="1"/>
            </p:cNvSpPr>
            <p:nvPr/>
          </p:nvSpPr>
          <p:spPr bwMode="auto">
            <a:xfrm>
              <a:off x="3424238" y="2347913"/>
              <a:ext cx="446087" cy="450850"/>
            </a:xfrm>
            <a:prstGeom prst="ellipse">
              <a:avLst/>
            </a:pr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9235" name="Oval 9"/>
            <p:cNvSpPr>
              <a:spLocks noChangeArrowheads="1"/>
            </p:cNvSpPr>
            <p:nvPr/>
          </p:nvSpPr>
          <p:spPr bwMode="auto">
            <a:xfrm>
              <a:off x="3487738" y="2416175"/>
              <a:ext cx="317500" cy="317500"/>
            </a:xfrm>
            <a:prstGeom prst="ellipse">
              <a:avLst/>
            </a:pr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grpSp>
      <p:grpSp>
        <p:nvGrpSpPr>
          <p:cNvPr id="13" name="组合 12"/>
          <p:cNvGrpSpPr>
            <a:grpSpLocks/>
          </p:cNvGrpSpPr>
          <p:nvPr/>
        </p:nvGrpSpPr>
        <p:grpSpPr bwMode="auto">
          <a:xfrm>
            <a:off x="10369550" y="3538538"/>
            <a:ext cx="446088" cy="450850"/>
            <a:chOff x="3424238" y="2347913"/>
            <a:chExt cx="446087" cy="450850"/>
          </a:xfrm>
        </p:grpSpPr>
        <p:sp>
          <p:nvSpPr>
            <p:cNvPr id="9232" name="Oval 8"/>
            <p:cNvSpPr>
              <a:spLocks noChangeArrowheads="1"/>
            </p:cNvSpPr>
            <p:nvPr/>
          </p:nvSpPr>
          <p:spPr bwMode="auto">
            <a:xfrm>
              <a:off x="3424238" y="2347913"/>
              <a:ext cx="446087" cy="450850"/>
            </a:xfrm>
            <a:prstGeom prst="ellipse">
              <a:avLst/>
            </a:prstGeom>
            <a:solidFill>
              <a:srgbClr val="292929"/>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a:p>
          </p:txBody>
        </p:sp>
        <p:sp>
          <p:nvSpPr>
            <p:cNvPr id="9233" name="Oval 9"/>
            <p:cNvSpPr>
              <a:spLocks noChangeArrowheads="1"/>
            </p:cNvSpPr>
            <p:nvPr/>
          </p:nvSpPr>
          <p:spPr bwMode="auto">
            <a:xfrm>
              <a:off x="3487738" y="2416175"/>
              <a:ext cx="317500" cy="317500"/>
            </a:xfrm>
            <a:prstGeom prst="ellipse">
              <a:avLst/>
            </a:prstGeom>
            <a:solidFill>
              <a:srgbClr val="C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endParaRPr lang="zh-CN" altLang="en-US" sz="1600"/>
            </a:p>
          </p:txBody>
        </p:sp>
      </p:grpSp>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7" name="文本框 16"/>
          <p:cNvSpPr txBox="1">
            <a:spLocks noChangeArrowheads="1"/>
          </p:cNvSpPr>
          <p:nvPr/>
        </p:nvSpPr>
        <p:spPr bwMode="auto">
          <a:xfrm>
            <a:off x="1217613" y="4029075"/>
            <a:ext cx="7604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dirty="0">
                <a:solidFill>
                  <a:srgbClr val="C00000"/>
                </a:solidFill>
                <a:latin typeface="Agency FB" panose="020B0503020202020204" pitchFamily="34" charset="0"/>
              </a:rPr>
              <a:t>2014</a:t>
            </a:r>
            <a:endParaRPr lang="zh-CN" altLang="en-US" sz="2800" b="1" dirty="0">
              <a:solidFill>
                <a:srgbClr val="C00000"/>
              </a:solidFill>
              <a:latin typeface="Agency FB" panose="020B0503020202020204" pitchFamily="34" charset="0"/>
            </a:endParaRPr>
          </a:p>
        </p:txBody>
      </p:sp>
      <p:sp>
        <p:nvSpPr>
          <p:cNvPr id="18" name="文本框 17"/>
          <p:cNvSpPr txBox="1">
            <a:spLocks noChangeArrowheads="1"/>
          </p:cNvSpPr>
          <p:nvPr/>
        </p:nvSpPr>
        <p:spPr bwMode="auto">
          <a:xfrm>
            <a:off x="7213600" y="4029075"/>
            <a:ext cx="762000"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dirty="0">
                <a:solidFill>
                  <a:srgbClr val="C00000"/>
                </a:solidFill>
                <a:latin typeface="Agency FB" panose="020B0503020202020204" pitchFamily="34" charset="0"/>
              </a:rPr>
              <a:t>2016</a:t>
            </a:r>
            <a:endParaRPr lang="zh-CN" altLang="en-US" sz="2800" b="1" dirty="0">
              <a:solidFill>
                <a:srgbClr val="C00000"/>
              </a:solidFill>
              <a:latin typeface="Agency FB" panose="020B0503020202020204" pitchFamily="34" charset="0"/>
            </a:endParaRPr>
          </a:p>
        </p:txBody>
      </p:sp>
      <p:sp>
        <p:nvSpPr>
          <p:cNvPr id="19" name="文本框 18"/>
          <p:cNvSpPr txBox="1">
            <a:spLocks noChangeArrowheads="1"/>
          </p:cNvSpPr>
          <p:nvPr/>
        </p:nvSpPr>
        <p:spPr bwMode="auto">
          <a:xfrm>
            <a:off x="4214813" y="2997200"/>
            <a:ext cx="760412"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a:solidFill>
                  <a:srgbClr val="C00000"/>
                </a:solidFill>
                <a:latin typeface="Agency FB" panose="020B0503020202020204" pitchFamily="34" charset="0"/>
              </a:rPr>
              <a:t>2015</a:t>
            </a:r>
            <a:endParaRPr lang="zh-CN" altLang="en-US" sz="2800" b="1">
              <a:solidFill>
                <a:srgbClr val="C00000"/>
              </a:solidFill>
              <a:latin typeface="Agency FB" panose="020B0503020202020204" pitchFamily="34" charset="0"/>
            </a:endParaRPr>
          </a:p>
        </p:txBody>
      </p:sp>
      <p:sp>
        <p:nvSpPr>
          <p:cNvPr id="20" name="文本框 19"/>
          <p:cNvSpPr txBox="1">
            <a:spLocks noChangeArrowheads="1"/>
          </p:cNvSpPr>
          <p:nvPr/>
        </p:nvSpPr>
        <p:spPr bwMode="auto">
          <a:xfrm>
            <a:off x="10212388" y="2997200"/>
            <a:ext cx="7524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eaLnBrk="1" hangingPunct="1"/>
            <a:r>
              <a:rPr lang="en-US" altLang="zh-CN" sz="2800" b="1" dirty="0">
                <a:solidFill>
                  <a:srgbClr val="C00000"/>
                </a:solidFill>
                <a:latin typeface="Agency FB" panose="020B0503020202020204" pitchFamily="34" charset="0"/>
              </a:rPr>
              <a:t>2017</a:t>
            </a:r>
            <a:endParaRPr lang="zh-CN" altLang="en-US" sz="2800" b="1" dirty="0">
              <a:solidFill>
                <a:srgbClr val="C00000"/>
              </a:solidFill>
              <a:latin typeface="Agency FB" panose="020B0503020202020204" pitchFamily="34" charset="0"/>
            </a:endParaRPr>
          </a:p>
        </p:txBody>
      </p:sp>
      <p:sp>
        <p:nvSpPr>
          <p:cNvPr id="21" name="文本框 56"/>
          <p:cNvSpPr txBox="1"/>
          <p:nvPr/>
        </p:nvSpPr>
        <p:spPr>
          <a:xfrm>
            <a:off x="481013" y="2211388"/>
            <a:ext cx="2233612" cy="1231900"/>
          </a:xfrm>
          <a:prstGeom prst="rect">
            <a:avLst/>
          </a:prstGeom>
          <a:noFill/>
        </p:spPr>
        <p:txBody>
          <a:bodyPr>
            <a:spAutoFit/>
          </a:bodyPr>
          <a:lstStyle>
            <a:defPPr>
              <a:defRPr lang="zh-CN"/>
            </a:defPPr>
            <a:lvl1pPr algn="just">
              <a:lnSpc>
                <a:spcPct val="110000"/>
              </a:lnSpc>
              <a:defRPr sz="1400">
                <a:solidFill>
                  <a:schemeClr val="tx1">
                    <a:lumMod val="50000"/>
                    <a:lumOff val="50000"/>
                  </a:schemeClr>
                </a:solidFill>
              </a:defRPr>
            </a:lvl1pPr>
          </a:lstStyle>
          <a:p>
            <a:pPr algn="ctr" eaLnBrk="1" fontAlgn="auto" hangingPunct="1">
              <a:lnSpc>
                <a:spcPct val="100000"/>
              </a:lnSpc>
              <a:spcBef>
                <a:spcPts val="0"/>
              </a:spcBef>
              <a:spcAft>
                <a:spcPts val="0"/>
              </a:spcAft>
              <a:defRPr/>
            </a:pPr>
            <a:r>
              <a:rPr lang="en-US" altLang="zh-CN" sz="1800" dirty="0">
                <a:solidFill>
                  <a:schemeClr val="tx1">
                    <a:lumMod val="75000"/>
                    <a:lumOff val="25000"/>
                  </a:schemeClr>
                </a:solidFill>
                <a:latin typeface="Impact" pitchFamily="34" charset="0"/>
                <a:ea typeface="+mn-ea"/>
              </a:rPr>
              <a:t>Your Title</a:t>
            </a:r>
          </a:p>
          <a:p>
            <a:pPr algn="ctr" eaLnBrk="1" fontAlgn="auto" hangingPunct="1">
              <a:lnSpc>
                <a:spcPct val="100000"/>
              </a:lnSpc>
              <a:spcBef>
                <a:spcPts val="0"/>
              </a:spcBef>
              <a:spcAft>
                <a:spcPts val="0"/>
              </a:spcAft>
              <a:defRPr/>
            </a:pPr>
            <a:r>
              <a:rPr lang="en-US" altLang="zh-CN" dirty="0">
                <a:solidFill>
                  <a:schemeClr val="tx1">
                    <a:lumMod val="75000"/>
                    <a:lumOff val="25000"/>
                  </a:schemeClr>
                </a:solidFill>
                <a:latin typeface="+mn-lt"/>
                <a:ea typeface="+mn-ea"/>
              </a:rPr>
              <a:t>click to add subtitle click to add subtitle click to add subtitle click to add subtitle</a:t>
            </a:r>
            <a:r>
              <a:rPr lang="zh-CN" altLang="en-US" dirty="0">
                <a:solidFill>
                  <a:schemeClr val="tx1">
                    <a:lumMod val="75000"/>
                    <a:lumOff val="25000"/>
                  </a:schemeClr>
                </a:solidFill>
                <a:latin typeface="+mn-lt"/>
                <a:ea typeface="+mn-ea"/>
              </a:rPr>
              <a:t> </a:t>
            </a:r>
            <a:r>
              <a:rPr lang="en-US" altLang="zh-CN" dirty="0">
                <a:solidFill>
                  <a:schemeClr val="tx1">
                    <a:lumMod val="75000"/>
                    <a:lumOff val="25000"/>
                  </a:schemeClr>
                </a:solidFill>
                <a:latin typeface="+mn-lt"/>
                <a:ea typeface="+mn-ea"/>
              </a:rPr>
              <a:t>click to add subtitle</a:t>
            </a:r>
            <a:endParaRPr lang="zh-CN" altLang="en-US" dirty="0">
              <a:solidFill>
                <a:schemeClr val="tx1">
                  <a:lumMod val="75000"/>
                  <a:lumOff val="25000"/>
                </a:schemeClr>
              </a:solidFill>
              <a:latin typeface="+mn-lt"/>
              <a:ea typeface="+mn-ea"/>
            </a:endParaRPr>
          </a:p>
        </p:txBody>
      </p:sp>
      <p:sp>
        <p:nvSpPr>
          <p:cNvPr id="22" name="文本框 56"/>
          <p:cNvSpPr txBox="1"/>
          <p:nvPr/>
        </p:nvSpPr>
        <p:spPr>
          <a:xfrm>
            <a:off x="6475413" y="2211388"/>
            <a:ext cx="2235200" cy="1231900"/>
          </a:xfrm>
          <a:prstGeom prst="rect">
            <a:avLst/>
          </a:prstGeom>
          <a:noFill/>
        </p:spPr>
        <p:txBody>
          <a:bodyPr>
            <a:spAutoFit/>
          </a:bodyPr>
          <a:lstStyle>
            <a:defPPr>
              <a:defRPr lang="zh-CN"/>
            </a:defPPr>
            <a:lvl1pPr algn="just">
              <a:lnSpc>
                <a:spcPct val="110000"/>
              </a:lnSpc>
              <a:defRPr sz="1400">
                <a:solidFill>
                  <a:schemeClr val="tx1">
                    <a:lumMod val="50000"/>
                    <a:lumOff val="50000"/>
                  </a:schemeClr>
                </a:solidFill>
              </a:defRPr>
            </a:lvl1pPr>
          </a:lstStyle>
          <a:p>
            <a:pPr algn="ctr" eaLnBrk="1" fontAlgn="auto" hangingPunct="1">
              <a:lnSpc>
                <a:spcPct val="100000"/>
              </a:lnSpc>
              <a:spcBef>
                <a:spcPts val="0"/>
              </a:spcBef>
              <a:spcAft>
                <a:spcPts val="0"/>
              </a:spcAft>
              <a:defRPr/>
            </a:pPr>
            <a:r>
              <a:rPr lang="en-US" altLang="zh-CN" sz="1800" dirty="0">
                <a:solidFill>
                  <a:schemeClr val="tx1">
                    <a:lumMod val="75000"/>
                    <a:lumOff val="25000"/>
                  </a:schemeClr>
                </a:solidFill>
                <a:latin typeface="Impact" pitchFamily="34" charset="0"/>
                <a:ea typeface="+mn-ea"/>
              </a:rPr>
              <a:t>Your Title</a:t>
            </a:r>
          </a:p>
          <a:p>
            <a:pPr algn="ctr" eaLnBrk="1" fontAlgn="auto" hangingPunct="1">
              <a:lnSpc>
                <a:spcPct val="100000"/>
              </a:lnSpc>
              <a:spcBef>
                <a:spcPts val="0"/>
              </a:spcBef>
              <a:spcAft>
                <a:spcPts val="0"/>
              </a:spcAft>
              <a:defRPr/>
            </a:pPr>
            <a:r>
              <a:rPr lang="en-US" altLang="zh-CN" dirty="0">
                <a:solidFill>
                  <a:schemeClr val="tx1">
                    <a:lumMod val="75000"/>
                    <a:lumOff val="25000"/>
                  </a:schemeClr>
                </a:solidFill>
                <a:latin typeface="+mn-lt"/>
                <a:ea typeface="+mn-ea"/>
              </a:rPr>
              <a:t>click to add subtitle click to add subtitle click to add subtitle click to add subtitle</a:t>
            </a:r>
            <a:r>
              <a:rPr lang="zh-CN" altLang="en-US" dirty="0">
                <a:solidFill>
                  <a:schemeClr val="tx1">
                    <a:lumMod val="75000"/>
                    <a:lumOff val="25000"/>
                  </a:schemeClr>
                </a:solidFill>
                <a:latin typeface="+mn-lt"/>
                <a:ea typeface="+mn-ea"/>
              </a:rPr>
              <a:t> </a:t>
            </a:r>
            <a:r>
              <a:rPr lang="en-US" altLang="zh-CN" dirty="0">
                <a:solidFill>
                  <a:schemeClr val="tx1">
                    <a:lumMod val="75000"/>
                    <a:lumOff val="25000"/>
                  </a:schemeClr>
                </a:solidFill>
                <a:latin typeface="+mn-lt"/>
                <a:ea typeface="+mn-ea"/>
              </a:rPr>
              <a:t>click to add subtitle</a:t>
            </a:r>
            <a:endParaRPr lang="zh-CN" altLang="en-US" dirty="0">
              <a:solidFill>
                <a:schemeClr val="tx1">
                  <a:lumMod val="75000"/>
                  <a:lumOff val="25000"/>
                </a:schemeClr>
              </a:solidFill>
              <a:latin typeface="+mn-lt"/>
              <a:ea typeface="+mn-ea"/>
            </a:endParaRPr>
          </a:p>
        </p:txBody>
      </p:sp>
      <p:sp>
        <p:nvSpPr>
          <p:cNvPr id="23" name="文本框 56"/>
          <p:cNvSpPr txBox="1"/>
          <p:nvPr/>
        </p:nvSpPr>
        <p:spPr>
          <a:xfrm>
            <a:off x="3478213" y="4114800"/>
            <a:ext cx="2233612" cy="1231900"/>
          </a:xfrm>
          <a:prstGeom prst="rect">
            <a:avLst/>
          </a:prstGeom>
          <a:noFill/>
        </p:spPr>
        <p:txBody>
          <a:bodyPr>
            <a:spAutoFit/>
          </a:bodyPr>
          <a:lstStyle>
            <a:defPPr>
              <a:defRPr lang="zh-CN"/>
            </a:defPPr>
            <a:lvl1pPr algn="just">
              <a:lnSpc>
                <a:spcPct val="110000"/>
              </a:lnSpc>
              <a:defRPr sz="1400">
                <a:solidFill>
                  <a:schemeClr val="tx1">
                    <a:lumMod val="50000"/>
                    <a:lumOff val="50000"/>
                  </a:schemeClr>
                </a:solidFill>
              </a:defRPr>
            </a:lvl1pPr>
          </a:lstStyle>
          <a:p>
            <a:pPr algn="ctr" eaLnBrk="1" fontAlgn="auto" hangingPunct="1">
              <a:lnSpc>
                <a:spcPct val="100000"/>
              </a:lnSpc>
              <a:spcBef>
                <a:spcPts val="0"/>
              </a:spcBef>
              <a:spcAft>
                <a:spcPts val="0"/>
              </a:spcAft>
              <a:defRPr/>
            </a:pPr>
            <a:r>
              <a:rPr lang="en-US" altLang="zh-CN" sz="1800" dirty="0">
                <a:solidFill>
                  <a:schemeClr val="tx1">
                    <a:lumMod val="75000"/>
                    <a:lumOff val="25000"/>
                  </a:schemeClr>
                </a:solidFill>
                <a:latin typeface="Impact" pitchFamily="34" charset="0"/>
                <a:ea typeface="+mn-ea"/>
              </a:rPr>
              <a:t>Your Title</a:t>
            </a:r>
          </a:p>
          <a:p>
            <a:pPr algn="ctr" eaLnBrk="1" fontAlgn="auto" hangingPunct="1">
              <a:lnSpc>
                <a:spcPct val="100000"/>
              </a:lnSpc>
              <a:spcBef>
                <a:spcPts val="0"/>
              </a:spcBef>
              <a:spcAft>
                <a:spcPts val="0"/>
              </a:spcAft>
              <a:defRPr/>
            </a:pPr>
            <a:r>
              <a:rPr lang="en-US" altLang="zh-CN" dirty="0">
                <a:solidFill>
                  <a:schemeClr val="tx1">
                    <a:lumMod val="75000"/>
                    <a:lumOff val="25000"/>
                  </a:schemeClr>
                </a:solidFill>
                <a:latin typeface="+mn-lt"/>
                <a:ea typeface="+mn-ea"/>
              </a:rPr>
              <a:t>click to add subtitle click to add subtitle click to add subtitle click to add subtitle</a:t>
            </a:r>
            <a:r>
              <a:rPr lang="zh-CN" altLang="en-US" dirty="0">
                <a:solidFill>
                  <a:schemeClr val="tx1">
                    <a:lumMod val="75000"/>
                    <a:lumOff val="25000"/>
                  </a:schemeClr>
                </a:solidFill>
                <a:latin typeface="+mn-lt"/>
                <a:ea typeface="+mn-ea"/>
              </a:rPr>
              <a:t> </a:t>
            </a:r>
            <a:r>
              <a:rPr lang="en-US" altLang="zh-CN" dirty="0">
                <a:solidFill>
                  <a:schemeClr val="tx1">
                    <a:lumMod val="75000"/>
                    <a:lumOff val="25000"/>
                  </a:schemeClr>
                </a:solidFill>
                <a:latin typeface="+mn-lt"/>
                <a:ea typeface="+mn-ea"/>
              </a:rPr>
              <a:t>click to add subtitle</a:t>
            </a:r>
            <a:endParaRPr lang="zh-CN" altLang="en-US" dirty="0">
              <a:solidFill>
                <a:schemeClr val="tx1">
                  <a:lumMod val="75000"/>
                  <a:lumOff val="25000"/>
                </a:schemeClr>
              </a:solidFill>
              <a:latin typeface="+mn-lt"/>
              <a:ea typeface="+mn-ea"/>
            </a:endParaRPr>
          </a:p>
        </p:txBody>
      </p:sp>
      <p:sp>
        <p:nvSpPr>
          <p:cNvPr id="24" name="文本框 56"/>
          <p:cNvSpPr txBox="1"/>
          <p:nvPr/>
        </p:nvSpPr>
        <p:spPr>
          <a:xfrm>
            <a:off x="9480550" y="4114800"/>
            <a:ext cx="2235200" cy="1231900"/>
          </a:xfrm>
          <a:prstGeom prst="rect">
            <a:avLst/>
          </a:prstGeom>
          <a:noFill/>
        </p:spPr>
        <p:txBody>
          <a:bodyPr>
            <a:spAutoFit/>
          </a:bodyPr>
          <a:lstStyle>
            <a:defPPr>
              <a:defRPr lang="zh-CN"/>
            </a:defPPr>
            <a:lvl1pPr algn="just">
              <a:lnSpc>
                <a:spcPct val="110000"/>
              </a:lnSpc>
              <a:defRPr sz="1400">
                <a:solidFill>
                  <a:schemeClr val="tx1">
                    <a:lumMod val="50000"/>
                    <a:lumOff val="50000"/>
                  </a:schemeClr>
                </a:solidFill>
              </a:defRPr>
            </a:lvl1pPr>
          </a:lstStyle>
          <a:p>
            <a:pPr algn="ctr" eaLnBrk="1" fontAlgn="auto" hangingPunct="1">
              <a:lnSpc>
                <a:spcPct val="100000"/>
              </a:lnSpc>
              <a:spcBef>
                <a:spcPts val="0"/>
              </a:spcBef>
              <a:spcAft>
                <a:spcPts val="0"/>
              </a:spcAft>
              <a:defRPr/>
            </a:pPr>
            <a:r>
              <a:rPr lang="en-US" altLang="zh-CN" sz="1800" dirty="0">
                <a:solidFill>
                  <a:schemeClr val="tx1">
                    <a:lumMod val="75000"/>
                    <a:lumOff val="25000"/>
                  </a:schemeClr>
                </a:solidFill>
                <a:latin typeface="Impact" pitchFamily="34" charset="0"/>
                <a:ea typeface="+mn-ea"/>
              </a:rPr>
              <a:t>Your Title</a:t>
            </a:r>
          </a:p>
          <a:p>
            <a:pPr algn="ctr" eaLnBrk="1" fontAlgn="auto" hangingPunct="1">
              <a:lnSpc>
                <a:spcPct val="100000"/>
              </a:lnSpc>
              <a:spcBef>
                <a:spcPts val="0"/>
              </a:spcBef>
              <a:spcAft>
                <a:spcPts val="0"/>
              </a:spcAft>
              <a:defRPr/>
            </a:pPr>
            <a:r>
              <a:rPr lang="en-US" altLang="zh-CN" dirty="0">
                <a:solidFill>
                  <a:schemeClr val="tx1">
                    <a:lumMod val="75000"/>
                    <a:lumOff val="25000"/>
                  </a:schemeClr>
                </a:solidFill>
                <a:latin typeface="+mn-lt"/>
                <a:ea typeface="+mn-ea"/>
              </a:rPr>
              <a:t>click to add subtitle click to add subtitle click to add subtitle click to add subtitle</a:t>
            </a:r>
            <a:r>
              <a:rPr lang="zh-CN" altLang="en-US" dirty="0">
                <a:solidFill>
                  <a:schemeClr val="tx1">
                    <a:lumMod val="75000"/>
                    <a:lumOff val="25000"/>
                  </a:schemeClr>
                </a:solidFill>
                <a:latin typeface="+mn-lt"/>
                <a:ea typeface="+mn-ea"/>
              </a:rPr>
              <a:t> </a:t>
            </a:r>
            <a:r>
              <a:rPr lang="en-US" altLang="zh-CN" dirty="0">
                <a:solidFill>
                  <a:schemeClr val="tx1">
                    <a:lumMod val="75000"/>
                    <a:lumOff val="25000"/>
                  </a:schemeClr>
                </a:solidFill>
                <a:latin typeface="+mn-lt"/>
                <a:ea typeface="+mn-ea"/>
              </a:rPr>
              <a:t>click to add subtitle</a:t>
            </a:r>
            <a:endParaRPr lang="zh-CN" altLang="en-US" dirty="0">
              <a:solidFill>
                <a:schemeClr val="tx1">
                  <a:lumMod val="75000"/>
                  <a:lumOff val="25000"/>
                </a:schemeClr>
              </a:solidFill>
              <a:latin typeface="+mn-lt"/>
              <a:ea typeface="+mn-ea"/>
            </a:endParaRPr>
          </a:p>
        </p:txBody>
      </p:sp>
    </p:spTree>
    <p:extLst>
      <p:ext uri="{BB962C8B-B14F-4D97-AF65-F5344CB8AC3E}">
        <p14:creationId xmlns:p14="http://schemas.microsoft.com/office/powerpoint/2010/main" val="1042320975"/>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left)">
                                      <p:cBhvr>
                                        <p:cTn id="7" dur="500"/>
                                        <p:tgtEl>
                                          <p:spTgt spid="3"/>
                                        </p:tgtEl>
                                      </p:cBhvr>
                                    </p:animEffect>
                                  </p:childTnLst>
                                </p:cTn>
                              </p:par>
                            </p:childTnLst>
                          </p:cTn>
                        </p:par>
                        <p:par>
                          <p:cTn id="8" fill="hold" nodeType="afterGroup">
                            <p:stCondLst>
                              <p:cond delay="500"/>
                            </p:stCondLst>
                            <p:childTnLst>
                              <p:par>
                                <p:cTn id="9" presetID="53" presetClass="entr" presetSubtype="16"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p:cTn id="11" dur="500" fill="hold"/>
                                        <p:tgtEl>
                                          <p:spTgt spid="2"/>
                                        </p:tgtEl>
                                        <p:attrNameLst>
                                          <p:attrName>ppt_w</p:attrName>
                                        </p:attrNameLst>
                                      </p:cBhvr>
                                      <p:tavLst>
                                        <p:tav tm="0">
                                          <p:val>
                                            <p:fltVal val="0"/>
                                          </p:val>
                                        </p:tav>
                                        <p:tav tm="100000">
                                          <p:val>
                                            <p:strVal val="#ppt_w"/>
                                          </p:val>
                                        </p:tav>
                                      </p:tavLst>
                                    </p:anim>
                                    <p:anim calcmode="lin" valueType="num">
                                      <p:cBhvr>
                                        <p:cTn id="12" dur="500" fill="hold"/>
                                        <p:tgtEl>
                                          <p:spTgt spid="2"/>
                                        </p:tgtEl>
                                        <p:attrNameLst>
                                          <p:attrName>ppt_h</p:attrName>
                                        </p:attrNameLst>
                                      </p:cBhvr>
                                      <p:tavLst>
                                        <p:tav tm="0">
                                          <p:val>
                                            <p:fltVal val="0"/>
                                          </p:val>
                                        </p:tav>
                                        <p:tav tm="100000">
                                          <p:val>
                                            <p:strVal val="#ppt_h"/>
                                          </p:val>
                                        </p:tav>
                                      </p:tavLst>
                                    </p:anim>
                                    <p:animEffect transition="in" filter="fade">
                                      <p:cBhvr>
                                        <p:cTn id="13" dur="500"/>
                                        <p:tgtEl>
                                          <p:spTgt spid="2"/>
                                        </p:tgtEl>
                                      </p:cBhvr>
                                    </p:animEffect>
                                  </p:childTnLst>
                                </p:cTn>
                              </p:par>
                            </p:childTnLst>
                          </p:cTn>
                        </p:par>
                        <p:par>
                          <p:cTn id="14" fill="hold" nodeType="afterGroup">
                            <p:stCondLst>
                              <p:cond delay="1000"/>
                            </p:stCondLst>
                            <p:childTnLst>
                              <p:par>
                                <p:cTn id="15" presetID="53" presetClass="entr" presetSubtype="16" fill="hold"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p:cTn id="17" dur="500" fill="hold"/>
                                        <p:tgtEl>
                                          <p:spTgt spid="7"/>
                                        </p:tgtEl>
                                        <p:attrNameLst>
                                          <p:attrName>ppt_w</p:attrName>
                                        </p:attrNameLst>
                                      </p:cBhvr>
                                      <p:tavLst>
                                        <p:tav tm="0">
                                          <p:val>
                                            <p:fltVal val="0"/>
                                          </p:val>
                                        </p:tav>
                                        <p:tav tm="100000">
                                          <p:val>
                                            <p:strVal val="#ppt_w"/>
                                          </p:val>
                                        </p:tav>
                                      </p:tavLst>
                                    </p:anim>
                                    <p:anim calcmode="lin" valueType="num">
                                      <p:cBhvr>
                                        <p:cTn id="18" dur="500" fill="hold"/>
                                        <p:tgtEl>
                                          <p:spTgt spid="7"/>
                                        </p:tgtEl>
                                        <p:attrNameLst>
                                          <p:attrName>ppt_h</p:attrName>
                                        </p:attrNameLst>
                                      </p:cBhvr>
                                      <p:tavLst>
                                        <p:tav tm="0">
                                          <p:val>
                                            <p:fltVal val="0"/>
                                          </p:val>
                                        </p:tav>
                                        <p:tav tm="100000">
                                          <p:val>
                                            <p:strVal val="#ppt_h"/>
                                          </p:val>
                                        </p:tav>
                                      </p:tavLst>
                                    </p:anim>
                                    <p:animEffect transition="in" filter="fade">
                                      <p:cBhvr>
                                        <p:cTn id="19" dur="500"/>
                                        <p:tgtEl>
                                          <p:spTgt spid="7"/>
                                        </p:tgtEl>
                                      </p:cBhvr>
                                    </p:animEffect>
                                  </p:childTnLst>
                                </p:cTn>
                              </p:par>
                            </p:childTnLst>
                          </p:cTn>
                        </p:par>
                        <p:par>
                          <p:cTn id="20" fill="hold" nodeType="afterGroup">
                            <p:stCondLst>
                              <p:cond delay="1500"/>
                            </p:stCondLst>
                            <p:childTnLst>
                              <p:par>
                                <p:cTn id="21" presetID="53" presetClass="entr" presetSubtype="16" fill="hold" nodeType="afterEffect">
                                  <p:stCondLst>
                                    <p:cond delay="0"/>
                                  </p:stCondLst>
                                  <p:childTnLst>
                                    <p:set>
                                      <p:cBhvr>
                                        <p:cTn id="22" dur="1" fill="hold">
                                          <p:stCondLst>
                                            <p:cond delay="0"/>
                                          </p:stCondLst>
                                        </p:cTn>
                                        <p:tgtEl>
                                          <p:spTgt spid="10"/>
                                        </p:tgtEl>
                                        <p:attrNameLst>
                                          <p:attrName>style.visibility</p:attrName>
                                        </p:attrNameLst>
                                      </p:cBhvr>
                                      <p:to>
                                        <p:strVal val="visible"/>
                                      </p:to>
                                    </p:set>
                                    <p:anim calcmode="lin" valueType="num">
                                      <p:cBhvr>
                                        <p:cTn id="23" dur="500" fill="hold"/>
                                        <p:tgtEl>
                                          <p:spTgt spid="10"/>
                                        </p:tgtEl>
                                        <p:attrNameLst>
                                          <p:attrName>ppt_w</p:attrName>
                                        </p:attrNameLst>
                                      </p:cBhvr>
                                      <p:tavLst>
                                        <p:tav tm="0">
                                          <p:val>
                                            <p:fltVal val="0"/>
                                          </p:val>
                                        </p:tav>
                                        <p:tav tm="100000">
                                          <p:val>
                                            <p:strVal val="#ppt_w"/>
                                          </p:val>
                                        </p:tav>
                                      </p:tavLst>
                                    </p:anim>
                                    <p:anim calcmode="lin" valueType="num">
                                      <p:cBhvr>
                                        <p:cTn id="24" dur="500" fill="hold"/>
                                        <p:tgtEl>
                                          <p:spTgt spid="10"/>
                                        </p:tgtEl>
                                        <p:attrNameLst>
                                          <p:attrName>ppt_h</p:attrName>
                                        </p:attrNameLst>
                                      </p:cBhvr>
                                      <p:tavLst>
                                        <p:tav tm="0">
                                          <p:val>
                                            <p:fltVal val="0"/>
                                          </p:val>
                                        </p:tav>
                                        <p:tav tm="100000">
                                          <p:val>
                                            <p:strVal val="#ppt_h"/>
                                          </p:val>
                                        </p:tav>
                                      </p:tavLst>
                                    </p:anim>
                                    <p:animEffect transition="in" filter="fade">
                                      <p:cBhvr>
                                        <p:cTn id="25" dur="500"/>
                                        <p:tgtEl>
                                          <p:spTgt spid="10"/>
                                        </p:tgtEl>
                                      </p:cBhvr>
                                    </p:animEffect>
                                  </p:childTnLst>
                                </p:cTn>
                              </p:par>
                            </p:childTnLst>
                          </p:cTn>
                        </p:par>
                        <p:par>
                          <p:cTn id="26" fill="hold" nodeType="afterGroup">
                            <p:stCondLst>
                              <p:cond delay="2000"/>
                            </p:stCondLst>
                            <p:childTnLst>
                              <p:par>
                                <p:cTn id="27" presetID="53" presetClass="entr" presetSubtype="16" fill="hold" nodeType="afterEffect">
                                  <p:stCondLst>
                                    <p:cond delay="0"/>
                                  </p:stCondLst>
                                  <p:childTnLst>
                                    <p:set>
                                      <p:cBhvr>
                                        <p:cTn id="28" dur="1" fill="hold">
                                          <p:stCondLst>
                                            <p:cond delay="0"/>
                                          </p:stCondLst>
                                        </p:cTn>
                                        <p:tgtEl>
                                          <p:spTgt spid="13"/>
                                        </p:tgtEl>
                                        <p:attrNameLst>
                                          <p:attrName>style.visibility</p:attrName>
                                        </p:attrNameLst>
                                      </p:cBhvr>
                                      <p:to>
                                        <p:strVal val="visible"/>
                                      </p:to>
                                    </p:set>
                                    <p:anim calcmode="lin" valueType="num">
                                      <p:cBhvr>
                                        <p:cTn id="29" dur="500" fill="hold"/>
                                        <p:tgtEl>
                                          <p:spTgt spid="13"/>
                                        </p:tgtEl>
                                        <p:attrNameLst>
                                          <p:attrName>ppt_w</p:attrName>
                                        </p:attrNameLst>
                                      </p:cBhvr>
                                      <p:tavLst>
                                        <p:tav tm="0">
                                          <p:val>
                                            <p:fltVal val="0"/>
                                          </p:val>
                                        </p:tav>
                                        <p:tav tm="100000">
                                          <p:val>
                                            <p:strVal val="#ppt_w"/>
                                          </p:val>
                                        </p:tav>
                                      </p:tavLst>
                                    </p:anim>
                                    <p:anim calcmode="lin" valueType="num">
                                      <p:cBhvr>
                                        <p:cTn id="30" dur="500" fill="hold"/>
                                        <p:tgtEl>
                                          <p:spTgt spid="13"/>
                                        </p:tgtEl>
                                        <p:attrNameLst>
                                          <p:attrName>ppt_h</p:attrName>
                                        </p:attrNameLst>
                                      </p:cBhvr>
                                      <p:tavLst>
                                        <p:tav tm="0">
                                          <p:val>
                                            <p:fltVal val="0"/>
                                          </p:val>
                                        </p:tav>
                                        <p:tav tm="100000">
                                          <p:val>
                                            <p:strVal val="#ppt_h"/>
                                          </p:val>
                                        </p:tav>
                                      </p:tavLst>
                                    </p:anim>
                                    <p:animEffect transition="in" filter="fade">
                                      <p:cBhvr>
                                        <p:cTn id="31" dur="500"/>
                                        <p:tgtEl>
                                          <p:spTgt spid="13"/>
                                        </p:tgtEl>
                                      </p:cBhvr>
                                    </p:animEffect>
                                  </p:childTnLst>
                                </p:cTn>
                              </p:par>
                            </p:childTnLst>
                          </p:cTn>
                        </p:par>
                        <p:par>
                          <p:cTn id="32" fill="hold" nodeType="afterGroup">
                            <p:stCondLst>
                              <p:cond delay="2500"/>
                            </p:stCondLst>
                            <p:childTnLst>
                              <p:par>
                                <p:cTn id="33" presetID="10" presetClass="entr" presetSubtype="0"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Effect transition="in" filter="fade">
                                      <p:cBhvr>
                                        <p:cTn id="35" dur="500"/>
                                        <p:tgtEl>
                                          <p:spTgt spid="17"/>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500"/>
                                        <p:tgtEl>
                                          <p:spTgt spid="21"/>
                                        </p:tgtEl>
                                      </p:cBhvr>
                                    </p:animEffect>
                                  </p:childTnLst>
                                </p:cTn>
                              </p:par>
                            </p:childTnLst>
                          </p:cTn>
                        </p:par>
                        <p:par>
                          <p:cTn id="39" fill="hold" nodeType="afterGroup">
                            <p:stCondLst>
                              <p:cond delay="3000"/>
                            </p:stCondLst>
                            <p:childTnLst>
                              <p:par>
                                <p:cTn id="40" presetID="10" presetClass="entr" presetSubtype="0" fill="hold" grpId="0"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500"/>
                                        <p:tgtEl>
                                          <p:spTgt spid="23"/>
                                        </p:tgtEl>
                                      </p:cBhvr>
                                    </p:animEffect>
                                  </p:childTnLst>
                                </p:cTn>
                              </p:par>
                            </p:childTnLst>
                          </p:cTn>
                        </p:par>
                        <p:par>
                          <p:cTn id="46" fill="hold" nodeType="afterGroup">
                            <p:stCondLst>
                              <p:cond delay="3500"/>
                            </p:stCondLst>
                            <p:childTnLst>
                              <p:par>
                                <p:cTn id="47" presetID="10" presetClass="entr" presetSubtype="0" fill="hold" grpId="0" nodeType="afterEffect">
                                  <p:stCondLst>
                                    <p:cond delay="0"/>
                                  </p:stCondLst>
                                  <p:childTnLst>
                                    <p:set>
                                      <p:cBhvr>
                                        <p:cTn id="48" dur="1" fill="hold">
                                          <p:stCondLst>
                                            <p:cond delay="0"/>
                                          </p:stCondLst>
                                        </p:cTn>
                                        <p:tgtEl>
                                          <p:spTgt spid="22"/>
                                        </p:tgtEl>
                                        <p:attrNameLst>
                                          <p:attrName>style.visibility</p:attrName>
                                        </p:attrNameLst>
                                      </p:cBhvr>
                                      <p:to>
                                        <p:strVal val="visible"/>
                                      </p:to>
                                    </p:set>
                                    <p:animEffect transition="in" filter="fade">
                                      <p:cBhvr>
                                        <p:cTn id="49" dur="500"/>
                                        <p:tgtEl>
                                          <p:spTgt spid="22"/>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Effect transition="in" filter="fade">
                                      <p:cBhvr>
                                        <p:cTn id="52" dur="500"/>
                                        <p:tgtEl>
                                          <p:spTgt spid="18"/>
                                        </p:tgtEl>
                                      </p:cBhvr>
                                    </p:animEffect>
                                  </p:childTnLst>
                                </p:cTn>
                              </p:par>
                            </p:childTnLst>
                          </p:cTn>
                        </p:par>
                        <p:par>
                          <p:cTn id="53" fill="hold" nodeType="afterGroup">
                            <p:stCondLst>
                              <p:cond delay="4000"/>
                            </p:stCondLst>
                            <p:childTnLst>
                              <p:par>
                                <p:cTn id="54" presetID="10" presetClass="entr" presetSubtype="0" fill="hold" grpId="0" nodeType="afterEffect">
                                  <p:stCondLst>
                                    <p:cond delay="0"/>
                                  </p:stCondLst>
                                  <p:childTnLst>
                                    <p:set>
                                      <p:cBhvr>
                                        <p:cTn id="55" dur="1" fill="hold">
                                          <p:stCondLst>
                                            <p:cond delay="0"/>
                                          </p:stCondLst>
                                        </p:cTn>
                                        <p:tgtEl>
                                          <p:spTgt spid="20"/>
                                        </p:tgtEl>
                                        <p:attrNameLst>
                                          <p:attrName>style.visibility</p:attrName>
                                        </p:attrNameLst>
                                      </p:cBhvr>
                                      <p:to>
                                        <p:strVal val="visible"/>
                                      </p:to>
                                    </p:set>
                                    <p:animEffect transition="in" filter="fade">
                                      <p:cBhvr>
                                        <p:cTn id="56" dur="500"/>
                                        <p:tgtEl>
                                          <p:spTgt spid="20"/>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24"/>
                                        </p:tgtEl>
                                        <p:attrNameLst>
                                          <p:attrName>style.visibility</p:attrName>
                                        </p:attrNameLst>
                                      </p:cBhvr>
                                      <p:to>
                                        <p:strVal val="visible"/>
                                      </p:to>
                                    </p:set>
                                    <p:animEffect transition="in" filter="fade">
                                      <p:cBhvr>
                                        <p:cTn id="59"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p:bldP spid="20" grpId="0"/>
      <p:bldP spid="21" grpId="0"/>
      <p:bldP spid="22" grpId="0"/>
      <p:bldP spid="23" grpId="0"/>
      <p:bldP spid="24"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3" name="文本框 56"/>
          <p:cNvSpPr txBox="1">
            <a:spLocks noChangeArrowheads="1"/>
          </p:cNvSpPr>
          <p:nvPr/>
        </p:nvSpPr>
        <p:spPr bwMode="auto">
          <a:xfrm>
            <a:off x="3548063" y="566738"/>
            <a:ext cx="5095875" cy="584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defPPr>
              <a:defRPr lang="zh-CN"/>
            </a:defPPr>
            <a:lvl1pPr algn="ctr" eaLnBrk="1" hangingPunct="1">
              <a:defRPr sz="3200" b="1">
                <a:gradFill>
                  <a:gsLst>
                    <a:gs pos="0">
                      <a:srgbClr val="028DCC"/>
                    </a:gs>
                    <a:gs pos="74000">
                      <a:schemeClr val="accent1">
                        <a:lumMod val="45000"/>
                        <a:lumOff val="55000"/>
                      </a:schemeClr>
                    </a:gs>
                    <a:gs pos="100000">
                      <a:srgbClr val="87CB3D"/>
                    </a:gs>
                  </a:gsLst>
                  <a:lin ang="0" scaled="0"/>
                </a:gradFill>
                <a:latin typeface="Agency FB" panose="020B0503020202020204" pitchFamily="34" charset="0"/>
              </a:defRPr>
            </a:lvl1pPr>
            <a:lvl2pPr marL="742950" indent="-285750"/>
            <a:lvl3pPr marL="1143000" indent="-228600"/>
            <a:lvl4pPr marL="1600200" indent="-228600"/>
            <a:lvl5pPr marL="2057400" indent="-228600"/>
            <a:lvl6pPr marL="2514600" indent="-228600" eaLnBrk="0" fontAlgn="base" hangingPunct="0">
              <a:spcBef>
                <a:spcPct val="0"/>
              </a:spcBef>
              <a:spcAft>
                <a:spcPct val="0"/>
              </a:spcAft>
            </a:lvl6pPr>
            <a:lvl7pPr marL="2971800" indent="-228600" eaLnBrk="0" fontAlgn="base" hangingPunct="0">
              <a:spcBef>
                <a:spcPct val="0"/>
              </a:spcBef>
              <a:spcAft>
                <a:spcPct val="0"/>
              </a:spcAft>
            </a:lvl7pPr>
            <a:lvl8pPr marL="3429000" indent="-228600" eaLnBrk="0" fontAlgn="base" hangingPunct="0">
              <a:spcBef>
                <a:spcPct val="0"/>
              </a:spcBef>
              <a:spcAft>
                <a:spcPct val="0"/>
              </a:spcAft>
            </a:lvl8pPr>
            <a:lvl9pPr marL="3886200" indent="-228600" eaLnBrk="0" fontAlgn="base" hangingPunct="0">
              <a:spcBef>
                <a:spcPct val="0"/>
              </a:spcBef>
              <a:spcAft>
                <a:spcPct val="0"/>
              </a:spcAft>
            </a:lvl9pPr>
          </a:lstStyle>
          <a:p>
            <a:r>
              <a:rPr lang="en-US" altLang="zh-CN" dirty="0">
                <a:solidFill>
                  <a:srgbClr val="C00000"/>
                </a:solidFill>
              </a:rPr>
              <a:t>CLICK TO ADD YOUR TITLE IN HERE</a:t>
            </a:r>
          </a:p>
        </p:txBody>
      </p:sp>
      <p:sp>
        <p:nvSpPr>
          <p:cNvPr id="10" name="椭圆 9"/>
          <p:cNvSpPr/>
          <p:nvPr/>
        </p:nvSpPr>
        <p:spPr>
          <a:xfrm>
            <a:off x="5160214" y="1770800"/>
            <a:ext cx="1910428" cy="1910423"/>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11" name="椭圆 10"/>
          <p:cNvSpPr/>
          <p:nvPr/>
        </p:nvSpPr>
        <p:spPr>
          <a:xfrm>
            <a:off x="2439418" y="2005886"/>
            <a:ext cx="1449686" cy="1449683"/>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sp>
        <p:nvSpPr>
          <p:cNvPr id="12" name="椭圆 11"/>
          <p:cNvSpPr/>
          <p:nvPr/>
        </p:nvSpPr>
        <p:spPr>
          <a:xfrm>
            <a:off x="8481258" y="2005883"/>
            <a:ext cx="1449686" cy="1449682"/>
          </a:xfrm>
          <a:prstGeom prst="ellipse">
            <a:avLst/>
          </a:prstGeom>
          <a:solidFill>
            <a:srgbClr val="C00000"/>
          </a:solidFill>
          <a:ln w="0">
            <a:noFill/>
          </a:ln>
          <a:effectLst>
            <a:outerShdw blurRad="495300" dist="38100" dir="8100000" algn="tr" rotWithShape="0">
              <a:prstClr val="black">
                <a:alpha val="40000"/>
              </a:prstClr>
            </a:outerShdw>
          </a:effectLst>
          <a:scene3d>
            <a:camera prst="orthographicFront"/>
            <a:lightRig rig="brightRoom" dir="t">
              <a:rot lat="0" lon="0" rev="6600000"/>
            </a:lightRig>
          </a:scene3d>
          <a:sp3d extrusionH="247650">
            <a:bevelT w="165100" h="127000"/>
            <a:bevelB w="120650" h="146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85000"/>
                  <a:lumOff val="15000"/>
                </a:schemeClr>
              </a:solidFill>
              <a:cs typeface="+mn-ea"/>
              <a:sym typeface="+mn-lt"/>
            </a:endParaRPr>
          </a:p>
        </p:txBody>
      </p:sp>
      <p:grpSp>
        <p:nvGrpSpPr>
          <p:cNvPr id="13" name="组合 12"/>
          <p:cNvGrpSpPr/>
          <p:nvPr/>
        </p:nvGrpSpPr>
        <p:grpSpPr>
          <a:xfrm>
            <a:off x="1967455" y="4374044"/>
            <a:ext cx="2299620" cy="1300240"/>
            <a:chOff x="1464698" y="3483456"/>
            <a:chExt cx="2299620" cy="1300240"/>
          </a:xfrm>
        </p:grpSpPr>
        <p:sp>
          <p:nvSpPr>
            <p:cNvPr id="14" name="文本框 13"/>
            <p:cNvSpPr txBox="1"/>
            <p:nvPr/>
          </p:nvSpPr>
          <p:spPr bwMode="auto">
            <a:xfrm>
              <a:off x="1616808" y="3731100"/>
              <a:ext cx="1995400" cy="1052596"/>
            </a:xfrm>
            <a:prstGeom prst="rect">
              <a:avLst/>
            </a:prstGeom>
            <a:noFill/>
          </p:spPr>
          <p:txBody>
            <a:bodyPr wrap="square">
              <a:spAutoFit/>
            </a:bodyPr>
            <a:lstStyle/>
            <a:p>
              <a:pPr algn="ctr">
                <a:lnSpc>
                  <a:spcPct val="130000"/>
                </a:lnSpc>
                <a:defRPr/>
              </a:pPr>
              <a:r>
                <a:rPr lang="zh-CN" altLang="en-US" sz="1200" dirty="0">
                  <a:solidFill>
                    <a:schemeClr val="tx1">
                      <a:lumMod val="85000"/>
                      <a:lumOff val="15000"/>
                    </a:schemeClr>
                  </a:solidFill>
                  <a:cs typeface="+mn-ea"/>
                  <a:sym typeface="+mn-lt"/>
                </a:rPr>
                <a:t>您的内容打在这里，或者通过复制您的文本后，在此框中选择粘贴，并选择只保留文字。</a:t>
              </a:r>
            </a:p>
          </p:txBody>
        </p:sp>
        <p:sp>
          <p:nvSpPr>
            <p:cNvPr id="15" name="文本框 14"/>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tx1">
                      <a:lumMod val="85000"/>
                      <a:lumOff val="15000"/>
                    </a:schemeClr>
                  </a:solidFill>
                  <a:cs typeface="+mn-ea"/>
                  <a:sym typeface="+mn-lt"/>
                </a:rPr>
                <a:t>在此添加标题</a:t>
              </a:r>
            </a:p>
          </p:txBody>
        </p:sp>
      </p:grpSp>
      <p:sp>
        <p:nvSpPr>
          <p:cNvPr id="16" name="文本框 15"/>
          <p:cNvSpPr txBox="1"/>
          <p:nvPr/>
        </p:nvSpPr>
        <p:spPr>
          <a:xfrm>
            <a:off x="2439418" y="4022662"/>
            <a:ext cx="1355695" cy="369332"/>
          </a:xfrm>
          <a:prstGeom prst="rect">
            <a:avLst/>
          </a:prstGeom>
          <a:noFill/>
        </p:spPr>
        <p:txBody>
          <a:bodyPr wrap="square" rtlCol="0">
            <a:spAutoFit/>
          </a:bodyPr>
          <a:lstStyle/>
          <a:p>
            <a:pPr algn="ctr"/>
            <a:r>
              <a:rPr lang="en-US" altLang="zh-CN" dirty="0">
                <a:solidFill>
                  <a:schemeClr val="tx1">
                    <a:lumMod val="85000"/>
                    <a:lumOff val="15000"/>
                  </a:schemeClr>
                </a:solidFill>
                <a:cs typeface="+mn-ea"/>
                <a:sym typeface="+mn-lt"/>
              </a:rPr>
              <a:t>STEP 01</a:t>
            </a:r>
            <a:endParaRPr lang="zh-CN" altLang="en-US" dirty="0">
              <a:solidFill>
                <a:schemeClr val="tx1">
                  <a:lumMod val="85000"/>
                  <a:lumOff val="15000"/>
                </a:schemeClr>
              </a:solidFill>
              <a:cs typeface="+mn-ea"/>
              <a:sym typeface="+mn-lt"/>
            </a:endParaRPr>
          </a:p>
        </p:txBody>
      </p:sp>
      <p:grpSp>
        <p:nvGrpSpPr>
          <p:cNvPr id="17" name="组合 16"/>
          <p:cNvGrpSpPr/>
          <p:nvPr/>
        </p:nvGrpSpPr>
        <p:grpSpPr>
          <a:xfrm>
            <a:off x="4946190" y="4374044"/>
            <a:ext cx="2299620" cy="1300240"/>
            <a:chOff x="1464698" y="3483456"/>
            <a:chExt cx="2299620" cy="1300240"/>
          </a:xfrm>
        </p:grpSpPr>
        <p:sp>
          <p:nvSpPr>
            <p:cNvPr id="18" name="文本框 17"/>
            <p:cNvSpPr txBox="1"/>
            <p:nvPr/>
          </p:nvSpPr>
          <p:spPr bwMode="auto">
            <a:xfrm>
              <a:off x="1616808" y="3731100"/>
              <a:ext cx="1995400" cy="1052596"/>
            </a:xfrm>
            <a:prstGeom prst="rect">
              <a:avLst/>
            </a:prstGeom>
            <a:noFill/>
          </p:spPr>
          <p:txBody>
            <a:bodyPr wrap="square">
              <a:spAutoFit/>
            </a:bodyPr>
            <a:lstStyle/>
            <a:p>
              <a:pPr algn="ctr">
                <a:lnSpc>
                  <a:spcPct val="130000"/>
                </a:lnSpc>
                <a:defRPr/>
              </a:pPr>
              <a:r>
                <a:rPr lang="zh-CN" altLang="en-US" sz="1200" dirty="0">
                  <a:solidFill>
                    <a:schemeClr val="tx1">
                      <a:lumMod val="85000"/>
                      <a:lumOff val="15000"/>
                    </a:schemeClr>
                  </a:solidFill>
                  <a:cs typeface="+mn-ea"/>
                  <a:sym typeface="+mn-lt"/>
                </a:rPr>
                <a:t>您的内容打在这里，或者通过复制您的文本后，在此框中选择粘贴，并选择只保留文字。</a:t>
              </a:r>
            </a:p>
          </p:txBody>
        </p:sp>
        <p:sp>
          <p:nvSpPr>
            <p:cNvPr id="19" name="文本框 18"/>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tx1">
                      <a:lumMod val="85000"/>
                      <a:lumOff val="15000"/>
                    </a:schemeClr>
                  </a:solidFill>
                  <a:cs typeface="+mn-ea"/>
                  <a:sym typeface="+mn-lt"/>
                </a:rPr>
                <a:t>在此添加标题</a:t>
              </a:r>
            </a:p>
          </p:txBody>
        </p:sp>
      </p:grpSp>
      <p:sp>
        <p:nvSpPr>
          <p:cNvPr id="20" name="文本框 19"/>
          <p:cNvSpPr txBox="1"/>
          <p:nvPr/>
        </p:nvSpPr>
        <p:spPr>
          <a:xfrm>
            <a:off x="5418153" y="4022662"/>
            <a:ext cx="1355695" cy="369332"/>
          </a:xfrm>
          <a:prstGeom prst="rect">
            <a:avLst/>
          </a:prstGeom>
          <a:noFill/>
        </p:spPr>
        <p:txBody>
          <a:bodyPr wrap="square" rtlCol="0">
            <a:spAutoFit/>
          </a:bodyPr>
          <a:lstStyle/>
          <a:p>
            <a:pPr algn="ctr"/>
            <a:r>
              <a:rPr lang="en-US" altLang="zh-CN" dirty="0">
                <a:solidFill>
                  <a:schemeClr val="tx1">
                    <a:lumMod val="85000"/>
                    <a:lumOff val="15000"/>
                  </a:schemeClr>
                </a:solidFill>
                <a:cs typeface="+mn-ea"/>
                <a:sym typeface="+mn-lt"/>
              </a:rPr>
              <a:t>STEP 02</a:t>
            </a:r>
            <a:endParaRPr lang="zh-CN" altLang="en-US" dirty="0">
              <a:solidFill>
                <a:schemeClr val="tx1">
                  <a:lumMod val="85000"/>
                  <a:lumOff val="15000"/>
                </a:schemeClr>
              </a:solidFill>
              <a:cs typeface="+mn-ea"/>
              <a:sym typeface="+mn-lt"/>
            </a:endParaRPr>
          </a:p>
        </p:txBody>
      </p:sp>
      <p:grpSp>
        <p:nvGrpSpPr>
          <p:cNvPr id="21" name="组合 20"/>
          <p:cNvGrpSpPr/>
          <p:nvPr/>
        </p:nvGrpSpPr>
        <p:grpSpPr>
          <a:xfrm>
            <a:off x="8009295" y="4374044"/>
            <a:ext cx="2299620" cy="1300240"/>
            <a:chOff x="1464698" y="3483456"/>
            <a:chExt cx="2299620" cy="1300240"/>
          </a:xfrm>
        </p:grpSpPr>
        <p:sp>
          <p:nvSpPr>
            <p:cNvPr id="22" name="文本框 21"/>
            <p:cNvSpPr txBox="1"/>
            <p:nvPr/>
          </p:nvSpPr>
          <p:spPr bwMode="auto">
            <a:xfrm>
              <a:off x="1616808" y="3731100"/>
              <a:ext cx="1995400" cy="1052596"/>
            </a:xfrm>
            <a:prstGeom prst="rect">
              <a:avLst/>
            </a:prstGeom>
            <a:noFill/>
          </p:spPr>
          <p:txBody>
            <a:bodyPr wrap="square">
              <a:spAutoFit/>
            </a:bodyPr>
            <a:lstStyle/>
            <a:p>
              <a:pPr algn="ctr">
                <a:lnSpc>
                  <a:spcPct val="130000"/>
                </a:lnSpc>
                <a:defRPr/>
              </a:pPr>
              <a:r>
                <a:rPr lang="zh-CN" altLang="en-US" sz="1200" dirty="0">
                  <a:solidFill>
                    <a:schemeClr val="tx1">
                      <a:lumMod val="85000"/>
                      <a:lumOff val="15000"/>
                    </a:schemeClr>
                  </a:solidFill>
                  <a:cs typeface="+mn-ea"/>
                  <a:sym typeface="+mn-lt"/>
                </a:rPr>
                <a:t>您的内容打在这里，或者通过复制您的文本后，在此框中选择粘贴，并选择只保留文字。</a:t>
              </a:r>
            </a:p>
          </p:txBody>
        </p:sp>
        <p:sp>
          <p:nvSpPr>
            <p:cNvPr id="23" name="文本框 22"/>
            <p:cNvSpPr txBox="1"/>
            <p:nvPr/>
          </p:nvSpPr>
          <p:spPr bwMode="auto">
            <a:xfrm>
              <a:off x="1464698" y="3483456"/>
              <a:ext cx="2299620" cy="338554"/>
            </a:xfrm>
            <a:prstGeom prst="rect">
              <a:avLst/>
            </a:prstGeom>
            <a:noFill/>
          </p:spPr>
          <p:txBody>
            <a:bodyPr wrap="square">
              <a:spAutoFit/>
            </a:bodyPr>
            <a:lstStyle/>
            <a:p>
              <a:pPr algn="ctr">
                <a:defRPr/>
              </a:pPr>
              <a:r>
                <a:rPr lang="zh-CN" altLang="en-US" sz="1600" spc="100" dirty="0">
                  <a:solidFill>
                    <a:schemeClr val="tx1">
                      <a:lumMod val="85000"/>
                      <a:lumOff val="15000"/>
                    </a:schemeClr>
                  </a:solidFill>
                  <a:cs typeface="+mn-ea"/>
                  <a:sym typeface="+mn-lt"/>
                </a:rPr>
                <a:t>在此添加标题</a:t>
              </a:r>
            </a:p>
          </p:txBody>
        </p:sp>
      </p:grpSp>
      <p:sp>
        <p:nvSpPr>
          <p:cNvPr id="24" name="文本框 23"/>
          <p:cNvSpPr txBox="1"/>
          <p:nvPr/>
        </p:nvSpPr>
        <p:spPr>
          <a:xfrm>
            <a:off x="8481258" y="4022662"/>
            <a:ext cx="1355695" cy="369332"/>
          </a:xfrm>
          <a:prstGeom prst="rect">
            <a:avLst/>
          </a:prstGeom>
          <a:noFill/>
        </p:spPr>
        <p:txBody>
          <a:bodyPr wrap="square" rtlCol="0">
            <a:spAutoFit/>
          </a:bodyPr>
          <a:lstStyle/>
          <a:p>
            <a:pPr algn="ctr"/>
            <a:r>
              <a:rPr lang="en-US" altLang="zh-CN" dirty="0">
                <a:solidFill>
                  <a:schemeClr val="tx1">
                    <a:lumMod val="85000"/>
                    <a:lumOff val="15000"/>
                  </a:schemeClr>
                </a:solidFill>
                <a:cs typeface="+mn-ea"/>
                <a:sym typeface="+mn-lt"/>
              </a:rPr>
              <a:t>STEP 03</a:t>
            </a:r>
            <a:endParaRPr lang="zh-CN" altLang="en-US" dirty="0">
              <a:solidFill>
                <a:schemeClr val="tx1">
                  <a:lumMod val="85000"/>
                  <a:lumOff val="15000"/>
                </a:schemeClr>
              </a:solidFill>
              <a:cs typeface="+mn-ea"/>
              <a:sym typeface="+mn-lt"/>
            </a:endParaRPr>
          </a:p>
        </p:txBody>
      </p:sp>
      <p:grpSp>
        <p:nvGrpSpPr>
          <p:cNvPr id="25" name="组合 24"/>
          <p:cNvGrpSpPr/>
          <p:nvPr/>
        </p:nvGrpSpPr>
        <p:grpSpPr>
          <a:xfrm>
            <a:off x="5785712" y="2409911"/>
            <a:ext cx="620577" cy="632199"/>
            <a:chOff x="6343651" y="1387476"/>
            <a:chExt cx="423863" cy="431800"/>
          </a:xfrm>
          <a:solidFill>
            <a:schemeClr val="bg1"/>
          </a:solidFill>
        </p:grpSpPr>
        <p:sp>
          <p:nvSpPr>
            <p:cNvPr id="26" name="Freeform 38"/>
            <p:cNvSpPr>
              <a:spLocks noEditPoints="1"/>
            </p:cNvSpPr>
            <p:nvPr/>
          </p:nvSpPr>
          <p:spPr bwMode="auto">
            <a:xfrm>
              <a:off x="6343651" y="1387476"/>
              <a:ext cx="423863" cy="431800"/>
            </a:xfrm>
            <a:custGeom>
              <a:avLst/>
              <a:gdLst>
                <a:gd name="T0" fmla="*/ 111 w 179"/>
                <a:gd name="T1" fmla="*/ 182 h 182"/>
                <a:gd name="T2" fmla="*/ 68 w 179"/>
                <a:gd name="T3" fmla="*/ 182 h 182"/>
                <a:gd name="T4" fmla="*/ 68 w 179"/>
                <a:gd name="T5" fmla="*/ 178 h 182"/>
                <a:gd name="T6" fmla="*/ 39 w 179"/>
                <a:gd name="T7" fmla="*/ 149 h 182"/>
                <a:gd name="T8" fmla="*/ 25 w 179"/>
                <a:gd name="T9" fmla="*/ 153 h 182"/>
                <a:gd name="T10" fmla="*/ 21 w 179"/>
                <a:gd name="T11" fmla="*/ 155 h 182"/>
                <a:gd name="T12" fmla="*/ 0 w 179"/>
                <a:gd name="T13" fmla="*/ 118 h 182"/>
                <a:gd name="T14" fmla="*/ 3 w 179"/>
                <a:gd name="T15" fmla="*/ 116 h 182"/>
                <a:gd name="T16" fmla="*/ 14 w 179"/>
                <a:gd name="T17" fmla="*/ 76 h 182"/>
                <a:gd name="T18" fmla="*/ 3 w 179"/>
                <a:gd name="T19" fmla="*/ 66 h 182"/>
                <a:gd name="T20" fmla="*/ 0 w 179"/>
                <a:gd name="T21" fmla="*/ 64 h 182"/>
                <a:gd name="T22" fmla="*/ 21 w 179"/>
                <a:gd name="T23" fmla="*/ 27 h 182"/>
                <a:gd name="T24" fmla="*/ 25 w 179"/>
                <a:gd name="T25" fmla="*/ 29 h 182"/>
                <a:gd name="T26" fmla="*/ 39 w 179"/>
                <a:gd name="T27" fmla="*/ 33 h 182"/>
                <a:gd name="T28" fmla="*/ 64 w 179"/>
                <a:gd name="T29" fmla="*/ 18 h 182"/>
                <a:gd name="T30" fmla="*/ 68 w 179"/>
                <a:gd name="T31" fmla="*/ 4 h 182"/>
                <a:gd name="T32" fmla="*/ 68 w 179"/>
                <a:gd name="T33" fmla="*/ 0 h 182"/>
                <a:gd name="T34" fmla="*/ 111 w 179"/>
                <a:gd name="T35" fmla="*/ 0 h 182"/>
                <a:gd name="T36" fmla="*/ 111 w 179"/>
                <a:gd name="T37" fmla="*/ 4 h 182"/>
                <a:gd name="T38" fmla="*/ 140 w 179"/>
                <a:gd name="T39" fmla="*/ 33 h 182"/>
                <a:gd name="T40" fmla="*/ 154 w 179"/>
                <a:gd name="T41" fmla="*/ 29 h 182"/>
                <a:gd name="T42" fmla="*/ 158 w 179"/>
                <a:gd name="T43" fmla="*/ 27 h 182"/>
                <a:gd name="T44" fmla="*/ 179 w 179"/>
                <a:gd name="T45" fmla="*/ 64 h 182"/>
                <a:gd name="T46" fmla="*/ 176 w 179"/>
                <a:gd name="T47" fmla="*/ 66 h 182"/>
                <a:gd name="T48" fmla="*/ 165 w 179"/>
                <a:gd name="T49" fmla="*/ 106 h 182"/>
                <a:gd name="T50" fmla="*/ 175 w 179"/>
                <a:gd name="T51" fmla="*/ 116 h 182"/>
                <a:gd name="T52" fmla="*/ 179 w 179"/>
                <a:gd name="T53" fmla="*/ 118 h 182"/>
                <a:gd name="T54" fmla="*/ 158 w 179"/>
                <a:gd name="T55" fmla="*/ 155 h 182"/>
                <a:gd name="T56" fmla="*/ 154 w 179"/>
                <a:gd name="T57" fmla="*/ 153 h 182"/>
                <a:gd name="T58" fmla="*/ 140 w 179"/>
                <a:gd name="T59" fmla="*/ 149 h 182"/>
                <a:gd name="T60" fmla="*/ 114 w 179"/>
                <a:gd name="T61" fmla="*/ 163 h 182"/>
                <a:gd name="T62" fmla="*/ 111 w 179"/>
                <a:gd name="T63" fmla="*/ 178 h 182"/>
                <a:gd name="T64" fmla="*/ 111 w 179"/>
                <a:gd name="T65" fmla="*/ 182 h 182"/>
                <a:gd name="T66" fmla="*/ 76 w 179"/>
                <a:gd name="T67" fmla="*/ 174 h 182"/>
                <a:gd name="T68" fmla="*/ 103 w 179"/>
                <a:gd name="T69" fmla="*/ 174 h 182"/>
                <a:gd name="T70" fmla="*/ 108 w 179"/>
                <a:gd name="T71" fmla="*/ 159 h 182"/>
                <a:gd name="T72" fmla="*/ 140 w 179"/>
                <a:gd name="T73" fmla="*/ 141 h 182"/>
                <a:gd name="T74" fmla="*/ 155 w 179"/>
                <a:gd name="T75" fmla="*/ 144 h 182"/>
                <a:gd name="T76" fmla="*/ 168 w 179"/>
                <a:gd name="T77" fmla="*/ 121 h 182"/>
                <a:gd name="T78" fmla="*/ 158 w 179"/>
                <a:gd name="T79" fmla="*/ 110 h 182"/>
                <a:gd name="T80" fmla="*/ 168 w 179"/>
                <a:gd name="T81" fmla="*/ 61 h 182"/>
                <a:gd name="T82" fmla="*/ 155 w 179"/>
                <a:gd name="T83" fmla="*/ 38 h 182"/>
                <a:gd name="T84" fmla="*/ 140 w 179"/>
                <a:gd name="T85" fmla="*/ 41 h 182"/>
                <a:gd name="T86" fmla="*/ 103 w 179"/>
                <a:gd name="T87" fmla="*/ 8 h 182"/>
                <a:gd name="T88" fmla="*/ 76 w 179"/>
                <a:gd name="T89" fmla="*/ 8 h 182"/>
                <a:gd name="T90" fmla="*/ 71 w 179"/>
                <a:gd name="T91" fmla="*/ 22 h 182"/>
                <a:gd name="T92" fmla="*/ 39 w 179"/>
                <a:gd name="T93" fmla="*/ 41 h 182"/>
                <a:gd name="T94" fmla="*/ 24 w 179"/>
                <a:gd name="T95" fmla="*/ 38 h 182"/>
                <a:gd name="T96" fmla="*/ 11 w 179"/>
                <a:gd name="T97" fmla="*/ 61 h 182"/>
                <a:gd name="T98" fmla="*/ 21 w 179"/>
                <a:gd name="T99" fmla="*/ 72 h 182"/>
                <a:gd name="T100" fmla="*/ 11 w 179"/>
                <a:gd name="T101" fmla="*/ 121 h 182"/>
                <a:gd name="T102" fmla="*/ 24 w 179"/>
                <a:gd name="T103" fmla="*/ 144 h 182"/>
                <a:gd name="T104" fmla="*/ 39 w 179"/>
                <a:gd name="T105" fmla="*/ 141 h 182"/>
                <a:gd name="T106" fmla="*/ 76 w 179"/>
                <a:gd name="T107" fmla="*/ 17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79" h="182">
                  <a:moveTo>
                    <a:pt x="111" y="182"/>
                  </a:moveTo>
                  <a:cubicBezTo>
                    <a:pt x="68" y="182"/>
                    <a:pt x="68" y="182"/>
                    <a:pt x="68" y="182"/>
                  </a:cubicBezTo>
                  <a:cubicBezTo>
                    <a:pt x="68" y="178"/>
                    <a:pt x="68" y="178"/>
                    <a:pt x="68" y="178"/>
                  </a:cubicBezTo>
                  <a:cubicBezTo>
                    <a:pt x="68" y="162"/>
                    <a:pt x="55" y="149"/>
                    <a:pt x="39" y="149"/>
                  </a:cubicBezTo>
                  <a:cubicBezTo>
                    <a:pt x="34" y="149"/>
                    <a:pt x="29" y="150"/>
                    <a:pt x="25" y="153"/>
                  </a:cubicBezTo>
                  <a:cubicBezTo>
                    <a:pt x="21" y="155"/>
                    <a:pt x="21" y="155"/>
                    <a:pt x="21" y="155"/>
                  </a:cubicBezTo>
                  <a:cubicBezTo>
                    <a:pt x="0" y="118"/>
                    <a:pt x="0" y="118"/>
                    <a:pt x="0" y="118"/>
                  </a:cubicBezTo>
                  <a:cubicBezTo>
                    <a:pt x="3" y="116"/>
                    <a:pt x="3" y="116"/>
                    <a:pt x="3" y="116"/>
                  </a:cubicBezTo>
                  <a:cubicBezTo>
                    <a:pt x="17" y="108"/>
                    <a:pt x="22" y="90"/>
                    <a:pt x="14" y="76"/>
                  </a:cubicBezTo>
                  <a:cubicBezTo>
                    <a:pt x="12" y="72"/>
                    <a:pt x="8" y="68"/>
                    <a:pt x="3" y="66"/>
                  </a:cubicBezTo>
                  <a:cubicBezTo>
                    <a:pt x="0" y="64"/>
                    <a:pt x="0" y="64"/>
                    <a:pt x="0" y="64"/>
                  </a:cubicBezTo>
                  <a:cubicBezTo>
                    <a:pt x="21" y="27"/>
                    <a:pt x="21" y="27"/>
                    <a:pt x="21" y="27"/>
                  </a:cubicBezTo>
                  <a:cubicBezTo>
                    <a:pt x="25" y="29"/>
                    <a:pt x="25" y="29"/>
                    <a:pt x="25" y="29"/>
                  </a:cubicBezTo>
                  <a:cubicBezTo>
                    <a:pt x="29" y="32"/>
                    <a:pt x="34" y="33"/>
                    <a:pt x="39" y="33"/>
                  </a:cubicBezTo>
                  <a:cubicBezTo>
                    <a:pt x="50" y="33"/>
                    <a:pt x="59" y="27"/>
                    <a:pt x="64" y="18"/>
                  </a:cubicBezTo>
                  <a:cubicBezTo>
                    <a:pt x="67" y="14"/>
                    <a:pt x="68" y="9"/>
                    <a:pt x="68" y="4"/>
                  </a:cubicBezTo>
                  <a:cubicBezTo>
                    <a:pt x="68" y="0"/>
                    <a:pt x="68" y="0"/>
                    <a:pt x="68" y="0"/>
                  </a:cubicBezTo>
                  <a:cubicBezTo>
                    <a:pt x="111" y="0"/>
                    <a:pt x="111" y="0"/>
                    <a:pt x="111" y="0"/>
                  </a:cubicBezTo>
                  <a:cubicBezTo>
                    <a:pt x="111" y="4"/>
                    <a:pt x="111" y="4"/>
                    <a:pt x="111" y="4"/>
                  </a:cubicBezTo>
                  <a:cubicBezTo>
                    <a:pt x="111" y="20"/>
                    <a:pt x="124" y="33"/>
                    <a:pt x="140" y="33"/>
                  </a:cubicBezTo>
                  <a:cubicBezTo>
                    <a:pt x="145" y="33"/>
                    <a:pt x="150" y="32"/>
                    <a:pt x="154" y="29"/>
                  </a:cubicBezTo>
                  <a:cubicBezTo>
                    <a:pt x="158" y="27"/>
                    <a:pt x="158" y="27"/>
                    <a:pt x="158" y="27"/>
                  </a:cubicBezTo>
                  <a:cubicBezTo>
                    <a:pt x="179" y="64"/>
                    <a:pt x="179" y="64"/>
                    <a:pt x="179" y="64"/>
                  </a:cubicBezTo>
                  <a:cubicBezTo>
                    <a:pt x="176" y="66"/>
                    <a:pt x="176" y="66"/>
                    <a:pt x="176" y="66"/>
                  </a:cubicBezTo>
                  <a:cubicBezTo>
                    <a:pt x="162" y="74"/>
                    <a:pt x="157" y="92"/>
                    <a:pt x="165" y="106"/>
                  </a:cubicBezTo>
                  <a:cubicBezTo>
                    <a:pt x="167" y="110"/>
                    <a:pt x="171" y="114"/>
                    <a:pt x="175" y="116"/>
                  </a:cubicBezTo>
                  <a:cubicBezTo>
                    <a:pt x="179" y="118"/>
                    <a:pt x="179" y="118"/>
                    <a:pt x="179" y="118"/>
                  </a:cubicBezTo>
                  <a:cubicBezTo>
                    <a:pt x="158" y="155"/>
                    <a:pt x="158" y="155"/>
                    <a:pt x="158" y="155"/>
                  </a:cubicBezTo>
                  <a:cubicBezTo>
                    <a:pt x="154" y="153"/>
                    <a:pt x="154" y="153"/>
                    <a:pt x="154" y="153"/>
                  </a:cubicBezTo>
                  <a:cubicBezTo>
                    <a:pt x="150" y="150"/>
                    <a:pt x="145" y="149"/>
                    <a:pt x="140" y="149"/>
                  </a:cubicBezTo>
                  <a:cubicBezTo>
                    <a:pt x="129" y="149"/>
                    <a:pt x="120" y="154"/>
                    <a:pt x="114" y="163"/>
                  </a:cubicBezTo>
                  <a:cubicBezTo>
                    <a:pt x="112" y="168"/>
                    <a:pt x="111" y="173"/>
                    <a:pt x="111" y="178"/>
                  </a:cubicBezTo>
                  <a:lnTo>
                    <a:pt x="111" y="182"/>
                  </a:lnTo>
                  <a:close/>
                  <a:moveTo>
                    <a:pt x="76" y="174"/>
                  </a:moveTo>
                  <a:cubicBezTo>
                    <a:pt x="103" y="174"/>
                    <a:pt x="103" y="174"/>
                    <a:pt x="103" y="174"/>
                  </a:cubicBezTo>
                  <a:cubicBezTo>
                    <a:pt x="103" y="169"/>
                    <a:pt x="105" y="164"/>
                    <a:pt x="108" y="159"/>
                  </a:cubicBezTo>
                  <a:cubicBezTo>
                    <a:pt x="114" y="148"/>
                    <a:pt x="126" y="141"/>
                    <a:pt x="140" y="141"/>
                  </a:cubicBezTo>
                  <a:cubicBezTo>
                    <a:pt x="145" y="141"/>
                    <a:pt x="150" y="142"/>
                    <a:pt x="155" y="144"/>
                  </a:cubicBezTo>
                  <a:cubicBezTo>
                    <a:pt x="168" y="121"/>
                    <a:pt x="168" y="121"/>
                    <a:pt x="168" y="121"/>
                  </a:cubicBezTo>
                  <a:cubicBezTo>
                    <a:pt x="164" y="118"/>
                    <a:pt x="160" y="114"/>
                    <a:pt x="158" y="110"/>
                  </a:cubicBezTo>
                  <a:cubicBezTo>
                    <a:pt x="148" y="93"/>
                    <a:pt x="153" y="72"/>
                    <a:pt x="168" y="61"/>
                  </a:cubicBezTo>
                  <a:cubicBezTo>
                    <a:pt x="155" y="38"/>
                    <a:pt x="155" y="38"/>
                    <a:pt x="155" y="38"/>
                  </a:cubicBezTo>
                  <a:cubicBezTo>
                    <a:pt x="150" y="40"/>
                    <a:pt x="145" y="41"/>
                    <a:pt x="140" y="41"/>
                  </a:cubicBezTo>
                  <a:cubicBezTo>
                    <a:pt x="121" y="41"/>
                    <a:pt x="105" y="26"/>
                    <a:pt x="103" y="8"/>
                  </a:cubicBezTo>
                  <a:cubicBezTo>
                    <a:pt x="76" y="8"/>
                    <a:pt x="76" y="8"/>
                    <a:pt x="76" y="8"/>
                  </a:cubicBezTo>
                  <a:cubicBezTo>
                    <a:pt x="76" y="13"/>
                    <a:pt x="74" y="18"/>
                    <a:pt x="71" y="22"/>
                  </a:cubicBezTo>
                  <a:cubicBezTo>
                    <a:pt x="65" y="34"/>
                    <a:pt x="52" y="41"/>
                    <a:pt x="39" y="41"/>
                  </a:cubicBezTo>
                  <a:cubicBezTo>
                    <a:pt x="34" y="41"/>
                    <a:pt x="29" y="40"/>
                    <a:pt x="24" y="38"/>
                  </a:cubicBezTo>
                  <a:cubicBezTo>
                    <a:pt x="11" y="61"/>
                    <a:pt x="11" y="61"/>
                    <a:pt x="11" y="61"/>
                  </a:cubicBezTo>
                  <a:cubicBezTo>
                    <a:pt x="15" y="64"/>
                    <a:pt x="18" y="68"/>
                    <a:pt x="21" y="72"/>
                  </a:cubicBezTo>
                  <a:cubicBezTo>
                    <a:pt x="31" y="89"/>
                    <a:pt x="26" y="110"/>
                    <a:pt x="11" y="121"/>
                  </a:cubicBezTo>
                  <a:cubicBezTo>
                    <a:pt x="24" y="144"/>
                    <a:pt x="24" y="144"/>
                    <a:pt x="24" y="144"/>
                  </a:cubicBezTo>
                  <a:cubicBezTo>
                    <a:pt x="29" y="142"/>
                    <a:pt x="34" y="141"/>
                    <a:pt x="39" y="141"/>
                  </a:cubicBezTo>
                  <a:cubicBezTo>
                    <a:pt x="58" y="141"/>
                    <a:pt x="74" y="155"/>
                    <a:pt x="76" y="17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sp>
          <p:nvSpPr>
            <p:cNvPr id="27" name="Freeform 39"/>
            <p:cNvSpPr>
              <a:spLocks noEditPoints="1"/>
            </p:cNvSpPr>
            <p:nvPr/>
          </p:nvSpPr>
          <p:spPr bwMode="auto">
            <a:xfrm>
              <a:off x="6467476" y="1516063"/>
              <a:ext cx="177800" cy="174625"/>
            </a:xfrm>
            <a:custGeom>
              <a:avLst/>
              <a:gdLst>
                <a:gd name="T0" fmla="*/ 37 w 75"/>
                <a:gd name="T1" fmla="*/ 74 h 74"/>
                <a:gd name="T2" fmla="*/ 0 w 75"/>
                <a:gd name="T3" fmla="*/ 37 h 74"/>
                <a:gd name="T4" fmla="*/ 37 w 75"/>
                <a:gd name="T5" fmla="*/ 0 h 74"/>
                <a:gd name="T6" fmla="*/ 75 w 75"/>
                <a:gd name="T7" fmla="*/ 37 h 74"/>
                <a:gd name="T8" fmla="*/ 37 w 75"/>
                <a:gd name="T9" fmla="*/ 74 h 74"/>
                <a:gd name="T10" fmla="*/ 37 w 75"/>
                <a:gd name="T11" fmla="*/ 4 h 74"/>
                <a:gd name="T12" fmla="*/ 4 w 75"/>
                <a:gd name="T13" fmla="*/ 37 h 74"/>
                <a:gd name="T14" fmla="*/ 37 w 75"/>
                <a:gd name="T15" fmla="*/ 70 h 74"/>
                <a:gd name="T16" fmla="*/ 71 w 75"/>
                <a:gd name="T17" fmla="*/ 37 h 74"/>
                <a:gd name="T18" fmla="*/ 37 w 75"/>
                <a:gd name="T19" fmla="*/ 4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5" h="74">
                  <a:moveTo>
                    <a:pt x="37" y="74"/>
                  </a:moveTo>
                  <a:cubicBezTo>
                    <a:pt x="17" y="74"/>
                    <a:pt x="0" y="57"/>
                    <a:pt x="0" y="37"/>
                  </a:cubicBezTo>
                  <a:cubicBezTo>
                    <a:pt x="0" y="16"/>
                    <a:pt x="17" y="0"/>
                    <a:pt x="37" y="0"/>
                  </a:cubicBezTo>
                  <a:cubicBezTo>
                    <a:pt x="58" y="0"/>
                    <a:pt x="75" y="16"/>
                    <a:pt x="75" y="37"/>
                  </a:cubicBezTo>
                  <a:cubicBezTo>
                    <a:pt x="75" y="57"/>
                    <a:pt x="58" y="74"/>
                    <a:pt x="37" y="74"/>
                  </a:cubicBezTo>
                  <a:close/>
                  <a:moveTo>
                    <a:pt x="37" y="4"/>
                  </a:moveTo>
                  <a:cubicBezTo>
                    <a:pt x="19" y="4"/>
                    <a:pt x="4" y="18"/>
                    <a:pt x="4" y="37"/>
                  </a:cubicBezTo>
                  <a:cubicBezTo>
                    <a:pt x="4" y="55"/>
                    <a:pt x="19" y="70"/>
                    <a:pt x="37" y="70"/>
                  </a:cubicBezTo>
                  <a:cubicBezTo>
                    <a:pt x="56" y="70"/>
                    <a:pt x="71" y="55"/>
                    <a:pt x="71" y="37"/>
                  </a:cubicBezTo>
                  <a:cubicBezTo>
                    <a:pt x="71" y="18"/>
                    <a:pt x="56" y="4"/>
                    <a:pt x="37"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grpSp>
      <p:grpSp>
        <p:nvGrpSpPr>
          <p:cNvPr id="28" name="组合 27"/>
          <p:cNvGrpSpPr/>
          <p:nvPr/>
        </p:nvGrpSpPr>
        <p:grpSpPr>
          <a:xfrm>
            <a:off x="8989088" y="2524396"/>
            <a:ext cx="400050" cy="355600"/>
            <a:chOff x="6353176" y="2312988"/>
            <a:chExt cx="400050" cy="355600"/>
          </a:xfrm>
          <a:solidFill>
            <a:schemeClr val="bg1"/>
          </a:solidFill>
        </p:grpSpPr>
        <p:sp>
          <p:nvSpPr>
            <p:cNvPr id="29" name="Freeform 90"/>
            <p:cNvSpPr>
              <a:spLocks noEditPoints="1"/>
            </p:cNvSpPr>
            <p:nvPr/>
          </p:nvSpPr>
          <p:spPr bwMode="auto">
            <a:xfrm>
              <a:off x="6353176" y="2492376"/>
              <a:ext cx="400050" cy="138113"/>
            </a:xfrm>
            <a:custGeom>
              <a:avLst/>
              <a:gdLst>
                <a:gd name="T0" fmla="*/ 252 w 252"/>
                <a:gd name="T1" fmla="*/ 87 h 87"/>
                <a:gd name="T2" fmla="*/ 0 w 252"/>
                <a:gd name="T3" fmla="*/ 87 h 87"/>
                <a:gd name="T4" fmla="*/ 0 w 252"/>
                <a:gd name="T5" fmla="*/ 65 h 87"/>
                <a:gd name="T6" fmla="*/ 33 w 252"/>
                <a:gd name="T7" fmla="*/ 0 h 87"/>
                <a:gd name="T8" fmla="*/ 76 w 252"/>
                <a:gd name="T9" fmla="*/ 0 h 87"/>
                <a:gd name="T10" fmla="*/ 126 w 252"/>
                <a:gd name="T11" fmla="*/ 50 h 87"/>
                <a:gd name="T12" fmla="*/ 176 w 252"/>
                <a:gd name="T13" fmla="*/ 0 h 87"/>
                <a:gd name="T14" fmla="*/ 220 w 252"/>
                <a:gd name="T15" fmla="*/ 0 h 87"/>
                <a:gd name="T16" fmla="*/ 252 w 252"/>
                <a:gd name="T17" fmla="*/ 65 h 87"/>
                <a:gd name="T18" fmla="*/ 252 w 252"/>
                <a:gd name="T19" fmla="*/ 87 h 87"/>
                <a:gd name="T20" fmla="*/ 12 w 252"/>
                <a:gd name="T21" fmla="*/ 75 h 87"/>
                <a:gd name="T22" fmla="*/ 241 w 252"/>
                <a:gd name="T23" fmla="*/ 75 h 87"/>
                <a:gd name="T24" fmla="*/ 241 w 252"/>
                <a:gd name="T25" fmla="*/ 68 h 87"/>
                <a:gd name="T26" fmla="*/ 212 w 252"/>
                <a:gd name="T27" fmla="*/ 12 h 87"/>
                <a:gd name="T28" fmla="*/ 181 w 252"/>
                <a:gd name="T29" fmla="*/ 12 h 87"/>
                <a:gd name="T30" fmla="*/ 126 w 252"/>
                <a:gd name="T31" fmla="*/ 68 h 87"/>
                <a:gd name="T32" fmla="*/ 70 w 252"/>
                <a:gd name="T33" fmla="*/ 12 h 87"/>
                <a:gd name="T34" fmla="*/ 39 w 252"/>
                <a:gd name="T35" fmla="*/ 12 h 87"/>
                <a:gd name="T36" fmla="*/ 12 w 252"/>
                <a:gd name="T37" fmla="*/ 68 h 87"/>
                <a:gd name="T38" fmla="*/ 12 w 252"/>
                <a:gd name="T39" fmla="*/ 7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252" h="87">
                  <a:moveTo>
                    <a:pt x="252" y="87"/>
                  </a:moveTo>
                  <a:lnTo>
                    <a:pt x="0" y="87"/>
                  </a:lnTo>
                  <a:lnTo>
                    <a:pt x="0" y="65"/>
                  </a:lnTo>
                  <a:lnTo>
                    <a:pt x="33" y="0"/>
                  </a:lnTo>
                  <a:lnTo>
                    <a:pt x="76" y="0"/>
                  </a:lnTo>
                  <a:lnTo>
                    <a:pt x="126" y="50"/>
                  </a:lnTo>
                  <a:lnTo>
                    <a:pt x="176" y="0"/>
                  </a:lnTo>
                  <a:lnTo>
                    <a:pt x="220" y="0"/>
                  </a:lnTo>
                  <a:lnTo>
                    <a:pt x="252" y="65"/>
                  </a:lnTo>
                  <a:lnTo>
                    <a:pt x="252" y="87"/>
                  </a:lnTo>
                  <a:close/>
                  <a:moveTo>
                    <a:pt x="12" y="75"/>
                  </a:moveTo>
                  <a:lnTo>
                    <a:pt x="241" y="75"/>
                  </a:lnTo>
                  <a:lnTo>
                    <a:pt x="241" y="68"/>
                  </a:lnTo>
                  <a:lnTo>
                    <a:pt x="212" y="12"/>
                  </a:lnTo>
                  <a:lnTo>
                    <a:pt x="181" y="12"/>
                  </a:lnTo>
                  <a:lnTo>
                    <a:pt x="126" y="68"/>
                  </a:lnTo>
                  <a:lnTo>
                    <a:pt x="70" y="12"/>
                  </a:lnTo>
                  <a:lnTo>
                    <a:pt x="39" y="12"/>
                  </a:lnTo>
                  <a:lnTo>
                    <a:pt x="12" y="68"/>
                  </a:lnTo>
                  <a:lnTo>
                    <a:pt x="12" y="7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sp>
          <p:nvSpPr>
            <p:cNvPr id="30" name="Rectangle 91"/>
            <p:cNvSpPr>
              <a:spLocks noChangeArrowheads="1"/>
            </p:cNvSpPr>
            <p:nvPr/>
          </p:nvSpPr>
          <p:spPr bwMode="auto">
            <a:xfrm>
              <a:off x="6353176" y="2659063"/>
              <a:ext cx="398463" cy="9525"/>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sp>
          <p:nvSpPr>
            <p:cNvPr id="31" name="Freeform 92"/>
            <p:cNvSpPr>
              <a:spLocks noEditPoints="1"/>
            </p:cNvSpPr>
            <p:nvPr/>
          </p:nvSpPr>
          <p:spPr bwMode="auto">
            <a:xfrm>
              <a:off x="6434138" y="2312988"/>
              <a:ext cx="236538" cy="212725"/>
            </a:xfrm>
            <a:custGeom>
              <a:avLst/>
              <a:gdLst>
                <a:gd name="T0" fmla="*/ 75 w 149"/>
                <a:gd name="T1" fmla="*/ 134 h 134"/>
                <a:gd name="T2" fmla="*/ 0 w 149"/>
                <a:gd name="T3" fmla="*/ 60 h 134"/>
                <a:gd name="T4" fmla="*/ 57 w 149"/>
                <a:gd name="T5" fmla="*/ 60 h 134"/>
                <a:gd name="T6" fmla="*/ 57 w 149"/>
                <a:gd name="T7" fmla="*/ 0 h 134"/>
                <a:gd name="T8" fmla="*/ 92 w 149"/>
                <a:gd name="T9" fmla="*/ 0 h 134"/>
                <a:gd name="T10" fmla="*/ 92 w 149"/>
                <a:gd name="T11" fmla="*/ 60 h 134"/>
                <a:gd name="T12" fmla="*/ 149 w 149"/>
                <a:gd name="T13" fmla="*/ 60 h 134"/>
                <a:gd name="T14" fmla="*/ 75 w 149"/>
                <a:gd name="T15" fmla="*/ 134 h 134"/>
                <a:gd name="T16" fmla="*/ 15 w 149"/>
                <a:gd name="T17" fmla="*/ 66 h 134"/>
                <a:gd name="T18" fmla="*/ 75 w 149"/>
                <a:gd name="T19" fmla="*/ 125 h 134"/>
                <a:gd name="T20" fmla="*/ 136 w 149"/>
                <a:gd name="T21" fmla="*/ 66 h 134"/>
                <a:gd name="T22" fmla="*/ 86 w 149"/>
                <a:gd name="T23" fmla="*/ 66 h 134"/>
                <a:gd name="T24" fmla="*/ 86 w 149"/>
                <a:gd name="T25" fmla="*/ 6 h 134"/>
                <a:gd name="T26" fmla="*/ 63 w 149"/>
                <a:gd name="T27" fmla="*/ 6 h 134"/>
                <a:gd name="T28" fmla="*/ 63 w 149"/>
                <a:gd name="T29" fmla="*/ 66 h 134"/>
                <a:gd name="T30" fmla="*/ 15 w 149"/>
                <a:gd name="T31" fmla="*/ 66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9" h="134">
                  <a:moveTo>
                    <a:pt x="75" y="134"/>
                  </a:moveTo>
                  <a:lnTo>
                    <a:pt x="0" y="60"/>
                  </a:lnTo>
                  <a:lnTo>
                    <a:pt x="57" y="60"/>
                  </a:lnTo>
                  <a:lnTo>
                    <a:pt x="57" y="0"/>
                  </a:lnTo>
                  <a:lnTo>
                    <a:pt x="92" y="0"/>
                  </a:lnTo>
                  <a:lnTo>
                    <a:pt x="92" y="60"/>
                  </a:lnTo>
                  <a:lnTo>
                    <a:pt x="149" y="60"/>
                  </a:lnTo>
                  <a:lnTo>
                    <a:pt x="75" y="134"/>
                  </a:lnTo>
                  <a:close/>
                  <a:moveTo>
                    <a:pt x="15" y="66"/>
                  </a:moveTo>
                  <a:lnTo>
                    <a:pt x="75" y="125"/>
                  </a:lnTo>
                  <a:lnTo>
                    <a:pt x="136" y="66"/>
                  </a:lnTo>
                  <a:lnTo>
                    <a:pt x="86" y="66"/>
                  </a:lnTo>
                  <a:lnTo>
                    <a:pt x="86" y="6"/>
                  </a:lnTo>
                  <a:lnTo>
                    <a:pt x="63" y="6"/>
                  </a:lnTo>
                  <a:lnTo>
                    <a:pt x="63" y="66"/>
                  </a:lnTo>
                  <a:lnTo>
                    <a:pt x="15" y="6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grpSp>
      <p:grpSp>
        <p:nvGrpSpPr>
          <p:cNvPr id="37" name="组合 36"/>
          <p:cNvGrpSpPr/>
          <p:nvPr/>
        </p:nvGrpSpPr>
        <p:grpSpPr>
          <a:xfrm>
            <a:off x="2910890" y="2524396"/>
            <a:ext cx="412750" cy="403225"/>
            <a:chOff x="5445126" y="3225801"/>
            <a:chExt cx="412750" cy="403225"/>
          </a:xfrm>
          <a:solidFill>
            <a:schemeClr val="bg1"/>
          </a:solidFill>
        </p:grpSpPr>
        <p:sp>
          <p:nvSpPr>
            <p:cNvPr id="38" name="Freeform 129"/>
            <p:cNvSpPr>
              <a:spLocks noEditPoints="1"/>
            </p:cNvSpPr>
            <p:nvPr/>
          </p:nvSpPr>
          <p:spPr bwMode="auto">
            <a:xfrm>
              <a:off x="5656263" y="3449638"/>
              <a:ext cx="201613" cy="179388"/>
            </a:xfrm>
            <a:custGeom>
              <a:avLst/>
              <a:gdLst>
                <a:gd name="T0" fmla="*/ 60 w 85"/>
                <a:gd name="T1" fmla="*/ 76 h 76"/>
                <a:gd name="T2" fmla="*/ 60 w 85"/>
                <a:gd name="T3" fmla="*/ 76 h 76"/>
                <a:gd name="T4" fmla="*/ 52 w 85"/>
                <a:gd name="T5" fmla="*/ 73 h 76"/>
                <a:gd name="T6" fmla="*/ 0 w 85"/>
                <a:gd name="T7" fmla="*/ 22 h 76"/>
                <a:gd name="T8" fmla="*/ 13 w 85"/>
                <a:gd name="T9" fmla="*/ 9 h 76"/>
                <a:gd name="T10" fmla="*/ 30 w 85"/>
                <a:gd name="T11" fmla="*/ 1 h 76"/>
                <a:gd name="T12" fmla="*/ 33 w 85"/>
                <a:gd name="T13" fmla="*/ 0 h 76"/>
                <a:gd name="T14" fmla="*/ 79 w 85"/>
                <a:gd name="T15" fmla="*/ 46 h 76"/>
                <a:gd name="T16" fmla="*/ 74 w 85"/>
                <a:gd name="T17" fmla="*/ 69 h 76"/>
                <a:gd name="T18" fmla="*/ 60 w 85"/>
                <a:gd name="T19" fmla="*/ 76 h 76"/>
                <a:gd name="T20" fmla="*/ 58 w 85"/>
                <a:gd name="T21" fmla="*/ 68 h 76"/>
                <a:gd name="T22" fmla="*/ 60 w 85"/>
                <a:gd name="T23" fmla="*/ 68 h 76"/>
                <a:gd name="T24" fmla="*/ 68 w 85"/>
                <a:gd name="T25" fmla="*/ 63 h 76"/>
                <a:gd name="T26" fmla="*/ 73 w 85"/>
                <a:gd name="T27" fmla="*/ 52 h 76"/>
                <a:gd name="T28" fmla="*/ 30 w 85"/>
                <a:gd name="T29" fmla="*/ 9 h 76"/>
                <a:gd name="T30" fmla="*/ 18 w 85"/>
                <a:gd name="T31" fmla="*/ 14 h 76"/>
                <a:gd name="T32" fmla="*/ 11 w 85"/>
                <a:gd name="T33" fmla="*/ 21 h 76"/>
                <a:gd name="T34" fmla="*/ 58 w 85"/>
                <a:gd name="T35" fmla="*/ 68 h 76"/>
                <a:gd name="T36" fmla="*/ 58 w 85"/>
                <a:gd name="T37" fmla="*/ 68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85" h="76">
                  <a:moveTo>
                    <a:pt x="60" y="76"/>
                  </a:moveTo>
                  <a:cubicBezTo>
                    <a:pt x="60" y="76"/>
                    <a:pt x="60" y="76"/>
                    <a:pt x="60" y="76"/>
                  </a:cubicBezTo>
                  <a:cubicBezTo>
                    <a:pt x="55" y="76"/>
                    <a:pt x="52" y="74"/>
                    <a:pt x="52" y="73"/>
                  </a:cubicBezTo>
                  <a:cubicBezTo>
                    <a:pt x="0" y="22"/>
                    <a:pt x="0" y="22"/>
                    <a:pt x="0" y="22"/>
                  </a:cubicBezTo>
                  <a:cubicBezTo>
                    <a:pt x="13" y="9"/>
                    <a:pt x="13" y="9"/>
                    <a:pt x="13" y="9"/>
                  </a:cubicBezTo>
                  <a:cubicBezTo>
                    <a:pt x="14" y="8"/>
                    <a:pt x="17" y="5"/>
                    <a:pt x="30" y="1"/>
                  </a:cubicBezTo>
                  <a:cubicBezTo>
                    <a:pt x="33" y="0"/>
                    <a:pt x="33" y="0"/>
                    <a:pt x="33" y="0"/>
                  </a:cubicBezTo>
                  <a:cubicBezTo>
                    <a:pt x="79" y="46"/>
                    <a:pt x="79" y="46"/>
                    <a:pt x="79" y="46"/>
                  </a:cubicBezTo>
                  <a:cubicBezTo>
                    <a:pt x="82" y="49"/>
                    <a:pt x="85" y="58"/>
                    <a:pt x="74" y="69"/>
                  </a:cubicBezTo>
                  <a:cubicBezTo>
                    <a:pt x="69" y="74"/>
                    <a:pt x="64" y="76"/>
                    <a:pt x="60" y="76"/>
                  </a:cubicBezTo>
                  <a:close/>
                  <a:moveTo>
                    <a:pt x="58" y="68"/>
                  </a:moveTo>
                  <a:cubicBezTo>
                    <a:pt x="58" y="68"/>
                    <a:pt x="58" y="68"/>
                    <a:pt x="60" y="68"/>
                  </a:cubicBezTo>
                  <a:cubicBezTo>
                    <a:pt x="62" y="68"/>
                    <a:pt x="65" y="66"/>
                    <a:pt x="68" y="63"/>
                  </a:cubicBezTo>
                  <a:cubicBezTo>
                    <a:pt x="76" y="56"/>
                    <a:pt x="73" y="52"/>
                    <a:pt x="73" y="52"/>
                  </a:cubicBezTo>
                  <a:cubicBezTo>
                    <a:pt x="30" y="9"/>
                    <a:pt x="30" y="9"/>
                    <a:pt x="30" y="9"/>
                  </a:cubicBezTo>
                  <a:cubicBezTo>
                    <a:pt x="21" y="12"/>
                    <a:pt x="19" y="14"/>
                    <a:pt x="18" y="14"/>
                  </a:cubicBezTo>
                  <a:cubicBezTo>
                    <a:pt x="11" y="21"/>
                    <a:pt x="11" y="21"/>
                    <a:pt x="11" y="21"/>
                  </a:cubicBezTo>
                  <a:cubicBezTo>
                    <a:pt x="58" y="68"/>
                    <a:pt x="58" y="68"/>
                    <a:pt x="58" y="68"/>
                  </a:cubicBezTo>
                  <a:cubicBezTo>
                    <a:pt x="58" y="68"/>
                    <a:pt x="58" y="68"/>
                    <a:pt x="58" y="6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sp>
          <p:nvSpPr>
            <p:cNvPr id="39" name="Freeform 130"/>
            <p:cNvSpPr>
              <a:spLocks noEditPoints="1"/>
            </p:cNvSpPr>
            <p:nvPr/>
          </p:nvSpPr>
          <p:spPr bwMode="auto">
            <a:xfrm>
              <a:off x="5445126" y="3225801"/>
              <a:ext cx="192088" cy="190500"/>
            </a:xfrm>
            <a:custGeom>
              <a:avLst/>
              <a:gdLst>
                <a:gd name="T0" fmla="*/ 65 w 81"/>
                <a:gd name="T1" fmla="*/ 80 h 80"/>
                <a:gd name="T2" fmla="*/ 32 w 81"/>
                <a:gd name="T3" fmla="*/ 47 h 80"/>
                <a:gd name="T4" fmla="*/ 18 w 81"/>
                <a:gd name="T5" fmla="*/ 41 h 80"/>
                <a:gd name="T6" fmla="*/ 0 w 81"/>
                <a:gd name="T7" fmla="*/ 15 h 80"/>
                <a:gd name="T8" fmla="*/ 15 w 81"/>
                <a:gd name="T9" fmla="*/ 0 h 80"/>
                <a:gd name="T10" fmla="*/ 42 w 81"/>
                <a:gd name="T11" fmla="*/ 17 h 80"/>
                <a:gd name="T12" fmla="*/ 48 w 81"/>
                <a:gd name="T13" fmla="*/ 31 h 80"/>
                <a:gd name="T14" fmla="*/ 81 w 81"/>
                <a:gd name="T15" fmla="*/ 64 h 80"/>
                <a:gd name="T16" fmla="*/ 79 w 81"/>
                <a:gd name="T17" fmla="*/ 67 h 80"/>
                <a:gd name="T18" fmla="*/ 74 w 81"/>
                <a:gd name="T19" fmla="*/ 72 h 80"/>
                <a:gd name="T20" fmla="*/ 74 w 81"/>
                <a:gd name="T21" fmla="*/ 73 h 80"/>
                <a:gd name="T22" fmla="*/ 65 w 81"/>
                <a:gd name="T23" fmla="*/ 80 h 80"/>
                <a:gd name="T24" fmla="*/ 23 w 81"/>
                <a:gd name="T25" fmla="*/ 35 h 80"/>
                <a:gd name="T26" fmla="*/ 36 w 81"/>
                <a:gd name="T27" fmla="*/ 41 h 80"/>
                <a:gd name="T28" fmla="*/ 65 w 81"/>
                <a:gd name="T29" fmla="*/ 70 h 80"/>
                <a:gd name="T30" fmla="*/ 69 w 81"/>
                <a:gd name="T31" fmla="*/ 66 h 80"/>
                <a:gd name="T32" fmla="*/ 70 w 81"/>
                <a:gd name="T33" fmla="*/ 65 h 80"/>
                <a:gd name="T34" fmla="*/ 41 w 81"/>
                <a:gd name="T35" fmla="*/ 36 h 80"/>
                <a:gd name="T36" fmla="*/ 35 w 81"/>
                <a:gd name="T37" fmla="*/ 22 h 80"/>
                <a:gd name="T38" fmla="*/ 16 w 81"/>
                <a:gd name="T39" fmla="*/ 10 h 80"/>
                <a:gd name="T40" fmla="*/ 11 w 81"/>
                <a:gd name="T41" fmla="*/ 16 h 80"/>
                <a:gd name="T42" fmla="*/ 23 w 81"/>
                <a:gd name="T43" fmla="*/ 35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81" h="80">
                  <a:moveTo>
                    <a:pt x="65" y="80"/>
                  </a:moveTo>
                  <a:cubicBezTo>
                    <a:pt x="32" y="47"/>
                    <a:pt x="32" y="47"/>
                    <a:pt x="32" y="47"/>
                  </a:cubicBezTo>
                  <a:cubicBezTo>
                    <a:pt x="18" y="41"/>
                    <a:pt x="18" y="41"/>
                    <a:pt x="18" y="41"/>
                  </a:cubicBezTo>
                  <a:cubicBezTo>
                    <a:pt x="0" y="15"/>
                    <a:pt x="0" y="15"/>
                    <a:pt x="0" y="15"/>
                  </a:cubicBezTo>
                  <a:cubicBezTo>
                    <a:pt x="15" y="0"/>
                    <a:pt x="15" y="0"/>
                    <a:pt x="15" y="0"/>
                  </a:cubicBezTo>
                  <a:cubicBezTo>
                    <a:pt x="42" y="17"/>
                    <a:pt x="42" y="17"/>
                    <a:pt x="42" y="17"/>
                  </a:cubicBezTo>
                  <a:cubicBezTo>
                    <a:pt x="48" y="31"/>
                    <a:pt x="48" y="31"/>
                    <a:pt x="48" y="31"/>
                  </a:cubicBezTo>
                  <a:cubicBezTo>
                    <a:pt x="81" y="64"/>
                    <a:pt x="81" y="64"/>
                    <a:pt x="81" y="64"/>
                  </a:cubicBezTo>
                  <a:cubicBezTo>
                    <a:pt x="79" y="67"/>
                    <a:pt x="79" y="67"/>
                    <a:pt x="79" y="67"/>
                  </a:cubicBezTo>
                  <a:cubicBezTo>
                    <a:pt x="77" y="69"/>
                    <a:pt x="76" y="71"/>
                    <a:pt x="74" y="72"/>
                  </a:cubicBezTo>
                  <a:cubicBezTo>
                    <a:pt x="74" y="73"/>
                    <a:pt x="74" y="73"/>
                    <a:pt x="74" y="73"/>
                  </a:cubicBezTo>
                  <a:lnTo>
                    <a:pt x="65" y="80"/>
                  </a:lnTo>
                  <a:close/>
                  <a:moveTo>
                    <a:pt x="23" y="35"/>
                  </a:moveTo>
                  <a:cubicBezTo>
                    <a:pt x="36" y="41"/>
                    <a:pt x="36" y="41"/>
                    <a:pt x="36" y="41"/>
                  </a:cubicBezTo>
                  <a:cubicBezTo>
                    <a:pt x="65" y="70"/>
                    <a:pt x="65" y="70"/>
                    <a:pt x="65" y="70"/>
                  </a:cubicBezTo>
                  <a:cubicBezTo>
                    <a:pt x="69" y="66"/>
                    <a:pt x="69" y="66"/>
                    <a:pt x="69" y="66"/>
                  </a:cubicBezTo>
                  <a:cubicBezTo>
                    <a:pt x="69" y="66"/>
                    <a:pt x="70" y="65"/>
                    <a:pt x="70" y="65"/>
                  </a:cubicBezTo>
                  <a:cubicBezTo>
                    <a:pt x="41" y="36"/>
                    <a:pt x="41" y="36"/>
                    <a:pt x="41" y="36"/>
                  </a:cubicBezTo>
                  <a:cubicBezTo>
                    <a:pt x="35" y="22"/>
                    <a:pt x="35" y="22"/>
                    <a:pt x="35" y="22"/>
                  </a:cubicBezTo>
                  <a:cubicBezTo>
                    <a:pt x="16" y="10"/>
                    <a:pt x="16" y="10"/>
                    <a:pt x="16" y="10"/>
                  </a:cubicBezTo>
                  <a:cubicBezTo>
                    <a:pt x="11" y="16"/>
                    <a:pt x="11" y="16"/>
                    <a:pt x="11" y="16"/>
                  </a:cubicBezTo>
                  <a:lnTo>
                    <a:pt x="23" y="3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sp>
          <p:nvSpPr>
            <p:cNvPr id="40" name="Freeform 131"/>
            <p:cNvSpPr>
              <a:spLocks noEditPoints="1"/>
            </p:cNvSpPr>
            <p:nvPr/>
          </p:nvSpPr>
          <p:spPr bwMode="auto">
            <a:xfrm>
              <a:off x="5453063" y="3252788"/>
              <a:ext cx="376238" cy="355600"/>
            </a:xfrm>
            <a:custGeom>
              <a:avLst/>
              <a:gdLst>
                <a:gd name="T0" fmla="*/ 127 w 159"/>
                <a:gd name="T1" fmla="*/ 4 h 150"/>
                <a:gd name="T2" fmla="*/ 140 w 159"/>
                <a:gd name="T3" fmla="*/ 6 h 150"/>
                <a:gd name="T4" fmla="*/ 123 w 159"/>
                <a:gd name="T5" fmla="*/ 13 h 150"/>
                <a:gd name="T6" fmla="*/ 121 w 159"/>
                <a:gd name="T7" fmla="*/ 14 h 150"/>
                <a:gd name="T8" fmla="*/ 121 w 159"/>
                <a:gd name="T9" fmla="*/ 16 h 150"/>
                <a:gd name="T10" fmla="*/ 120 w 159"/>
                <a:gd name="T11" fmla="*/ 23 h 150"/>
                <a:gd name="T12" fmla="*/ 120 w 159"/>
                <a:gd name="T13" fmla="*/ 24 h 150"/>
                <a:gd name="T14" fmla="*/ 120 w 159"/>
                <a:gd name="T15" fmla="*/ 25 h 150"/>
                <a:gd name="T16" fmla="*/ 126 w 159"/>
                <a:gd name="T17" fmla="*/ 39 h 150"/>
                <a:gd name="T18" fmla="*/ 128 w 159"/>
                <a:gd name="T19" fmla="*/ 43 h 150"/>
                <a:gd name="T20" fmla="*/ 131 w 159"/>
                <a:gd name="T21" fmla="*/ 41 h 150"/>
                <a:gd name="T22" fmla="*/ 152 w 159"/>
                <a:gd name="T23" fmla="*/ 32 h 150"/>
                <a:gd name="T24" fmla="*/ 135 w 159"/>
                <a:gd name="T25" fmla="*/ 50 h 150"/>
                <a:gd name="T26" fmla="*/ 132 w 159"/>
                <a:gd name="T27" fmla="*/ 52 h 150"/>
                <a:gd name="T28" fmla="*/ 133 w 159"/>
                <a:gd name="T29" fmla="*/ 56 h 150"/>
                <a:gd name="T30" fmla="*/ 138 w 159"/>
                <a:gd name="T31" fmla="*/ 68 h 150"/>
                <a:gd name="T32" fmla="*/ 90 w 159"/>
                <a:gd name="T33" fmla="*/ 83 h 150"/>
                <a:gd name="T34" fmla="*/ 33 w 159"/>
                <a:gd name="T35" fmla="*/ 142 h 150"/>
                <a:gd name="T36" fmla="*/ 23 w 159"/>
                <a:gd name="T37" fmla="*/ 146 h 150"/>
                <a:gd name="T38" fmla="*/ 15 w 159"/>
                <a:gd name="T39" fmla="*/ 142 h 150"/>
                <a:gd name="T40" fmla="*/ 15 w 159"/>
                <a:gd name="T41" fmla="*/ 123 h 150"/>
                <a:gd name="T42" fmla="*/ 80 w 159"/>
                <a:gd name="T43" fmla="*/ 71 h 150"/>
                <a:gd name="T44" fmla="*/ 80 w 159"/>
                <a:gd name="T45" fmla="*/ 71 h 150"/>
                <a:gd name="T46" fmla="*/ 80 w 159"/>
                <a:gd name="T47" fmla="*/ 70 h 150"/>
                <a:gd name="T48" fmla="*/ 102 w 159"/>
                <a:gd name="T49" fmla="*/ 23 h 150"/>
                <a:gd name="T50" fmla="*/ 104 w 159"/>
                <a:gd name="T51" fmla="*/ 15 h 150"/>
                <a:gd name="T52" fmla="*/ 121 w 159"/>
                <a:gd name="T53" fmla="*/ 4 h 150"/>
                <a:gd name="T54" fmla="*/ 122 w 159"/>
                <a:gd name="T55" fmla="*/ 4 h 150"/>
                <a:gd name="T56" fmla="*/ 127 w 159"/>
                <a:gd name="T57" fmla="*/ 4 h 150"/>
                <a:gd name="T58" fmla="*/ 127 w 159"/>
                <a:gd name="T59" fmla="*/ 4 h 150"/>
                <a:gd name="T60" fmla="*/ 24 w 159"/>
                <a:gd name="T61" fmla="*/ 142 h 150"/>
                <a:gd name="T62" fmla="*/ 31 w 159"/>
                <a:gd name="T63" fmla="*/ 139 h 150"/>
                <a:gd name="T64" fmla="*/ 31 w 159"/>
                <a:gd name="T65" fmla="*/ 125 h 150"/>
                <a:gd name="T66" fmla="*/ 24 w 159"/>
                <a:gd name="T67" fmla="*/ 122 h 150"/>
                <a:gd name="T68" fmla="*/ 17 w 159"/>
                <a:gd name="T69" fmla="*/ 125 h 150"/>
                <a:gd name="T70" fmla="*/ 17 w 159"/>
                <a:gd name="T71" fmla="*/ 139 h 150"/>
                <a:gd name="T72" fmla="*/ 24 w 159"/>
                <a:gd name="T73" fmla="*/ 142 h 150"/>
                <a:gd name="T74" fmla="*/ 127 w 159"/>
                <a:gd name="T75" fmla="*/ 0 h 150"/>
                <a:gd name="T76" fmla="*/ 121 w 159"/>
                <a:gd name="T77" fmla="*/ 0 h 150"/>
                <a:gd name="T78" fmla="*/ 100 w 159"/>
                <a:gd name="T79" fmla="*/ 13 h 150"/>
                <a:gd name="T80" fmla="*/ 77 w 159"/>
                <a:gd name="T81" fmla="*/ 68 h 150"/>
                <a:gd name="T82" fmla="*/ 12 w 159"/>
                <a:gd name="T83" fmla="*/ 120 h 150"/>
                <a:gd name="T84" fmla="*/ 12 w 159"/>
                <a:gd name="T85" fmla="*/ 145 h 150"/>
                <a:gd name="T86" fmla="*/ 23 w 159"/>
                <a:gd name="T87" fmla="*/ 150 h 150"/>
                <a:gd name="T88" fmla="*/ 36 w 159"/>
                <a:gd name="T89" fmla="*/ 145 h 150"/>
                <a:gd name="T90" fmla="*/ 93 w 159"/>
                <a:gd name="T91" fmla="*/ 85 h 150"/>
                <a:gd name="T92" fmla="*/ 144 w 159"/>
                <a:gd name="T93" fmla="*/ 71 h 150"/>
                <a:gd name="T94" fmla="*/ 137 w 159"/>
                <a:gd name="T95" fmla="*/ 54 h 150"/>
                <a:gd name="T96" fmla="*/ 159 w 159"/>
                <a:gd name="T97" fmla="*/ 25 h 150"/>
                <a:gd name="T98" fmla="*/ 130 w 159"/>
                <a:gd name="T99" fmla="*/ 37 h 150"/>
                <a:gd name="T100" fmla="*/ 124 w 159"/>
                <a:gd name="T101" fmla="*/ 24 h 150"/>
                <a:gd name="T102" fmla="*/ 125 w 159"/>
                <a:gd name="T103" fmla="*/ 17 h 150"/>
                <a:gd name="T104" fmla="*/ 149 w 159"/>
                <a:gd name="T105" fmla="*/ 6 h 150"/>
                <a:gd name="T106" fmla="*/ 127 w 159"/>
                <a:gd name="T107" fmla="*/ 0 h 150"/>
                <a:gd name="T108" fmla="*/ 24 w 159"/>
                <a:gd name="T109" fmla="*/ 138 h 150"/>
                <a:gd name="T110" fmla="*/ 20 w 159"/>
                <a:gd name="T111" fmla="*/ 136 h 150"/>
                <a:gd name="T112" fmla="*/ 20 w 159"/>
                <a:gd name="T113" fmla="*/ 128 h 150"/>
                <a:gd name="T114" fmla="*/ 24 w 159"/>
                <a:gd name="T115" fmla="*/ 126 h 150"/>
                <a:gd name="T116" fmla="*/ 29 w 159"/>
                <a:gd name="T117" fmla="*/ 128 h 150"/>
                <a:gd name="T118" fmla="*/ 29 w 159"/>
                <a:gd name="T119" fmla="*/ 136 h 150"/>
                <a:gd name="T120" fmla="*/ 24 w 159"/>
                <a:gd name="T121" fmla="*/ 138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59" h="150">
                  <a:moveTo>
                    <a:pt x="127" y="4"/>
                  </a:moveTo>
                  <a:cubicBezTo>
                    <a:pt x="132" y="4"/>
                    <a:pt x="136" y="5"/>
                    <a:pt x="140" y="6"/>
                  </a:cubicBezTo>
                  <a:cubicBezTo>
                    <a:pt x="123" y="13"/>
                    <a:pt x="123" y="13"/>
                    <a:pt x="123" y="13"/>
                  </a:cubicBezTo>
                  <a:cubicBezTo>
                    <a:pt x="121" y="14"/>
                    <a:pt x="121" y="14"/>
                    <a:pt x="121" y="14"/>
                  </a:cubicBezTo>
                  <a:cubicBezTo>
                    <a:pt x="121" y="16"/>
                    <a:pt x="121" y="16"/>
                    <a:pt x="121" y="16"/>
                  </a:cubicBezTo>
                  <a:cubicBezTo>
                    <a:pt x="120" y="23"/>
                    <a:pt x="120" y="23"/>
                    <a:pt x="120" y="23"/>
                  </a:cubicBezTo>
                  <a:cubicBezTo>
                    <a:pt x="120" y="24"/>
                    <a:pt x="120" y="24"/>
                    <a:pt x="120" y="24"/>
                  </a:cubicBezTo>
                  <a:cubicBezTo>
                    <a:pt x="120" y="25"/>
                    <a:pt x="120" y="25"/>
                    <a:pt x="120" y="25"/>
                  </a:cubicBezTo>
                  <a:cubicBezTo>
                    <a:pt x="126" y="39"/>
                    <a:pt x="126" y="39"/>
                    <a:pt x="126" y="39"/>
                  </a:cubicBezTo>
                  <a:cubicBezTo>
                    <a:pt x="128" y="43"/>
                    <a:pt x="128" y="43"/>
                    <a:pt x="128" y="43"/>
                  </a:cubicBezTo>
                  <a:cubicBezTo>
                    <a:pt x="131" y="41"/>
                    <a:pt x="131" y="41"/>
                    <a:pt x="131" y="41"/>
                  </a:cubicBezTo>
                  <a:cubicBezTo>
                    <a:pt x="152" y="32"/>
                    <a:pt x="152" y="32"/>
                    <a:pt x="152" y="32"/>
                  </a:cubicBezTo>
                  <a:cubicBezTo>
                    <a:pt x="148" y="38"/>
                    <a:pt x="143" y="46"/>
                    <a:pt x="135" y="50"/>
                  </a:cubicBezTo>
                  <a:cubicBezTo>
                    <a:pt x="132" y="52"/>
                    <a:pt x="132" y="52"/>
                    <a:pt x="132" y="52"/>
                  </a:cubicBezTo>
                  <a:cubicBezTo>
                    <a:pt x="133" y="56"/>
                    <a:pt x="133" y="56"/>
                    <a:pt x="133" y="56"/>
                  </a:cubicBezTo>
                  <a:cubicBezTo>
                    <a:pt x="138" y="68"/>
                    <a:pt x="138" y="68"/>
                    <a:pt x="138" y="68"/>
                  </a:cubicBezTo>
                  <a:cubicBezTo>
                    <a:pt x="126" y="69"/>
                    <a:pt x="98" y="74"/>
                    <a:pt x="90" y="83"/>
                  </a:cubicBezTo>
                  <a:cubicBezTo>
                    <a:pt x="33" y="142"/>
                    <a:pt x="33" y="142"/>
                    <a:pt x="33" y="142"/>
                  </a:cubicBezTo>
                  <a:cubicBezTo>
                    <a:pt x="33" y="142"/>
                    <a:pt x="28" y="146"/>
                    <a:pt x="23" y="146"/>
                  </a:cubicBezTo>
                  <a:cubicBezTo>
                    <a:pt x="20" y="146"/>
                    <a:pt x="17" y="144"/>
                    <a:pt x="15" y="142"/>
                  </a:cubicBezTo>
                  <a:cubicBezTo>
                    <a:pt x="7" y="134"/>
                    <a:pt x="13" y="125"/>
                    <a:pt x="15" y="123"/>
                  </a:cubicBezTo>
                  <a:cubicBezTo>
                    <a:pt x="80" y="71"/>
                    <a:pt x="80" y="71"/>
                    <a:pt x="80" y="71"/>
                  </a:cubicBezTo>
                  <a:cubicBezTo>
                    <a:pt x="80" y="71"/>
                    <a:pt x="80" y="71"/>
                    <a:pt x="80" y="71"/>
                  </a:cubicBezTo>
                  <a:cubicBezTo>
                    <a:pt x="80" y="70"/>
                    <a:pt x="80" y="70"/>
                    <a:pt x="80" y="70"/>
                  </a:cubicBezTo>
                  <a:cubicBezTo>
                    <a:pt x="93" y="58"/>
                    <a:pt x="98" y="36"/>
                    <a:pt x="102" y="23"/>
                  </a:cubicBezTo>
                  <a:cubicBezTo>
                    <a:pt x="103" y="19"/>
                    <a:pt x="103" y="17"/>
                    <a:pt x="104" y="15"/>
                  </a:cubicBezTo>
                  <a:cubicBezTo>
                    <a:pt x="106" y="7"/>
                    <a:pt x="107" y="7"/>
                    <a:pt x="121" y="4"/>
                  </a:cubicBezTo>
                  <a:cubicBezTo>
                    <a:pt x="122" y="4"/>
                    <a:pt x="122" y="4"/>
                    <a:pt x="122" y="4"/>
                  </a:cubicBezTo>
                  <a:cubicBezTo>
                    <a:pt x="124" y="4"/>
                    <a:pt x="125" y="4"/>
                    <a:pt x="127" y="4"/>
                  </a:cubicBezTo>
                  <a:cubicBezTo>
                    <a:pt x="127" y="4"/>
                    <a:pt x="127" y="4"/>
                    <a:pt x="127" y="4"/>
                  </a:cubicBezTo>
                  <a:moveTo>
                    <a:pt x="24" y="142"/>
                  </a:moveTo>
                  <a:cubicBezTo>
                    <a:pt x="27" y="142"/>
                    <a:pt x="30" y="141"/>
                    <a:pt x="31" y="139"/>
                  </a:cubicBezTo>
                  <a:cubicBezTo>
                    <a:pt x="35" y="135"/>
                    <a:pt x="35" y="129"/>
                    <a:pt x="31" y="125"/>
                  </a:cubicBezTo>
                  <a:cubicBezTo>
                    <a:pt x="30" y="123"/>
                    <a:pt x="27" y="122"/>
                    <a:pt x="24" y="122"/>
                  </a:cubicBezTo>
                  <a:cubicBezTo>
                    <a:pt x="22" y="122"/>
                    <a:pt x="19" y="123"/>
                    <a:pt x="17" y="125"/>
                  </a:cubicBezTo>
                  <a:cubicBezTo>
                    <a:pt x="13" y="129"/>
                    <a:pt x="13" y="135"/>
                    <a:pt x="17" y="139"/>
                  </a:cubicBezTo>
                  <a:cubicBezTo>
                    <a:pt x="19" y="141"/>
                    <a:pt x="22" y="142"/>
                    <a:pt x="24" y="142"/>
                  </a:cubicBezTo>
                  <a:moveTo>
                    <a:pt x="127" y="0"/>
                  </a:moveTo>
                  <a:cubicBezTo>
                    <a:pt x="125" y="0"/>
                    <a:pt x="123" y="0"/>
                    <a:pt x="121" y="0"/>
                  </a:cubicBezTo>
                  <a:cubicBezTo>
                    <a:pt x="106" y="3"/>
                    <a:pt x="103" y="4"/>
                    <a:pt x="100" y="13"/>
                  </a:cubicBezTo>
                  <a:cubicBezTo>
                    <a:pt x="97" y="23"/>
                    <a:pt x="93" y="53"/>
                    <a:pt x="77" y="68"/>
                  </a:cubicBezTo>
                  <a:cubicBezTo>
                    <a:pt x="12" y="120"/>
                    <a:pt x="12" y="120"/>
                    <a:pt x="12" y="120"/>
                  </a:cubicBezTo>
                  <a:cubicBezTo>
                    <a:pt x="12" y="120"/>
                    <a:pt x="0" y="133"/>
                    <a:pt x="12" y="145"/>
                  </a:cubicBezTo>
                  <a:cubicBezTo>
                    <a:pt x="16" y="148"/>
                    <a:pt x="20" y="150"/>
                    <a:pt x="23" y="150"/>
                  </a:cubicBezTo>
                  <a:cubicBezTo>
                    <a:pt x="30" y="150"/>
                    <a:pt x="36" y="145"/>
                    <a:pt x="36" y="145"/>
                  </a:cubicBezTo>
                  <a:cubicBezTo>
                    <a:pt x="93" y="85"/>
                    <a:pt x="93" y="85"/>
                    <a:pt x="93" y="85"/>
                  </a:cubicBezTo>
                  <a:cubicBezTo>
                    <a:pt x="102" y="76"/>
                    <a:pt x="144" y="71"/>
                    <a:pt x="144" y="71"/>
                  </a:cubicBezTo>
                  <a:cubicBezTo>
                    <a:pt x="137" y="54"/>
                    <a:pt x="137" y="54"/>
                    <a:pt x="137" y="54"/>
                  </a:cubicBezTo>
                  <a:cubicBezTo>
                    <a:pt x="153" y="46"/>
                    <a:pt x="159" y="25"/>
                    <a:pt x="159" y="25"/>
                  </a:cubicBezTo>
                  <a:cubicBezTo>
                    <a:pt x="130" y="37"/>
                    <a:pt x="130" y="37"/>
                    <a:pt x="130" y="37"/>
                  </a:cubicBezTo>
                  <a:cubicBezTo>
                    <a:pt x="124" y="24"/>
                    <a:pt x="124" y="24"/>
                    <a:pt x="124" y="24"/>
                  </a:cubicBezTo>
                  <a:cubicBezTo>
                    <a:pt x="125" y="17"/>
                    <a:pt x="125" y="17"/>
                    <a:pt x="125" y="17"/>
                  </a:cubicBezTo>
                  <a:cubicBezTo>
                    <a:pt x="149" y="6"/>
                    <a:pt x="149" y="6"/>
                    <a:pt x="149" y="6"/>
                  </a:cubicBezTo>
                  <a:cubicBezTo>
                    <a:pt x="149" y="6"/>
                    <a:pt x="139" y="0"/>
                    <a:pt x="127" y="0"/>
                  </a:cubicBezTo>
                  <a:close/>
                  <a:moveTo>
                    <a:pt x="24" y="138"/>
                  </a:moveTo>
                  <a:cubicBezTo>
                    <a:pt x="23" y="138"/>
                    <a:pt x="21" y="138"/>
                    <a:pt x="20" y="136"/>
                  </a:cubicBezTo>
                  <a:cubicBezTo>
                    <a:pt x="17" y="134"/>
                    <a:pt x="17" y="130"/>
                    <a:pt x="20" y="128"/>
                  </a:cubicBezTo>
                  <a:cubicBezTo>
                    <a:pt x="21" y="127"/>
                    <a:pt x="23" y="126"/>
                    <a:pt x="24" y="126"/>
                  </a:cubicBezTo>
                  <a:cubicBezTo>
                    <a:pt x="26" y="126"/>
                    <a:pt x="27" y="127"/>
                    <a:pt x="29" y="128"/>
                  </a:cubicBezTo>
                  <a:cubicBezTo>
                    <a:pt x="31" y="130"/>
                    <a:pt x="31" y="134"/>
                    <a:pt x="29" y="136"/>
                  </a:cubicBezTo>
                  <a:cubicBezTo>
                    <a:pt x="27" y="138"/>
                    <a:pt x="26" y="138"/>
                    <a:pt x="24" y="13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chemeClr val="tx1">
                    <a:lumMod val="85000"/>
                    <a:lumOff val="15000"/>
                  </a:schemeClr>
                </a:solidFill>
                <a:cs typeface="+mn-ea"/>
                <a:sym typeface="+mn-lt"/>
              </a:endParaRPr>
            </a:p>
          </p:txBody>
        </p:sp>
      </p:grpSp>
    </p:spTree>
    <p:extLst>
      <p:ext uri="{BB962C8B-B14F-4D97-AF65-F5344CB8AC3E}">
        <p14:creationId xmlns:p14="http://schemas.microsoft.com/office/powerpoint/2010/main" val="579950718"/>
      </p:ext>
    </p:extLst>
  </p:cSld>
  <p:clrMapOvr>
    <a:masterClrMapping/>
  </p:clrMapOvr>
  <mc:AlternateContent xmlns:mc="http://schemas.openxmlformats.org/markup-compatibility/2006" xmlns:p14="http://schemas.microsoft.com/office/powerpoint/2010/main">
    <mc:Choice Requires="p14">
      <p:transition spd="slow" p14:dur="1500" advTm="0">
        <p:random/>
      </p:transition>
    </mc:Choice>
    <mc:Fallback xmlns="">
      <p:transition spd="slow"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fill="hold"/>
                                        <p:tgtEl>
                                          <p:spTgt spid="11"/>
                                        </p:tgtEl>
                                        <p:attrNameLst>
                                          <p:attrName>ppt_x</p:attrName>
                                        </p:attrNameLst>
                                      </p:cBhvr>
                                      <p:tavLst>
                                        <p:tav tm="0">
                                          <p:val>
                                            <p:strVal val="1+#ppt_w/2"/>
                                          </p:val>
                                        </p:tav>
                                        <p:tav tm="100000">
                                          <p:val>
                                            <p:strVal val="#ppt_x"/>
                                          </p:val>
                                        </p:tav>
                                      </p:tavLst>
                                    </p:anim>
                                    <p:anim calcmode="lin" valueType="num">
                                      <p:cBhvr additive="base">
                                        <p:cTn id="8" dur="500" fill="hold"/>
                                        <p:tgtEl>
                                          <p:spTgt spid="11"/>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1+#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additive="base">
                                        <p:cTn id="15" dur="500" fill="hold"/>
                                        <p:tgtEl>
                                          <p:spTgt spid="12"/>
                                        </p:tgtEl>
                                        <p:attrNameLst>
                                          <p:attrName>ppt_x</p:attrName>
                                        </p:attrNameLst>
                                      </p:cBhvr>
                                      <p:tavLst>
                                        <p:tav tm="0">
                                          <p:val>
                                            <p:strVal val="1+#ppt_w/2"/>
                                          </p:val>
                                        </p:tav>
                                        <p:tav tm="100000">
                                          <p:val>
                                            <p:strVal val="#ppt_x"/>
                                          </p:val>
                                        </p:tav>
                                      </p:tavLst>
                                    </p:anim>
                                    <p:anim calcmode="lin" valueType="num">
                                      <p:cBhvr additive="base">
                                        <p:cTn id="16" dur="500" fill="hold"/>
                                        <p:tgtEl>
                                          <p:spTgt spid="12"/>
                                        </p:tgtEl>
                                        <p:attrNameLst>
                                          <p:attrName>ppt_y</p:attrName>
                                        </p:attrNameLst>
                                      </p:cBhvr>
                                      <p:tavLst>
                                        <p:tav tm="0">
                                          <p:val>
                                            <p:strVal val="#ppt_y"/>
                                          </p:val>
                                        </p:tav>
                                        <p:tav tm="100000">
                                          <p:val>
                                            <p:strVal val="#ppt_y"/>
                                          </p:val>
                                        </p:tav>
                                      </p:tavLst>
                                    </p:anim>
                                  </p:childTnLst>
                                </p:cTn>
                              </p:par>
                            </p:childTnLst>
                          </p:cTn>
                        </p:par>
                        <p:par>
                          <p:cTn id="17" fill="hold">
                            <p:stCondLst>
                              <p:cond delay="500"/>
                            </p:stCondLst>
                            <p:childTnLst>
                              <p:par>
                                <p:cTn id="18" presetID="53" presetClass="entr" presetSubtype="16" fill="hold" nodeType="afterEffect">
                                  <p:stCondLst>
                                    <p:cond delay="0"/>
                                  </p:stCondLst>
                                  <p:childTnLst>
                                    <p:set>
                                      <p:cBhvr>
                                        <p:cTn id="19" dur="1" fill="hold">
                                          <p:stCondLst>
                                            <p:cond delay="0"/>
                                          </p:stCondLst>
                                        </p:cTn>
                                        <p:tgtEl>
                                          <p:spTgt spid="37"/>
                                        </p:tgtEl>
                                        <p:attrNameLst>
                                          <p:attrName>style.visibility</p:attrName>
                                        </p:attrNameLst>
                                      </p:cBhvr>
                                      <p:to>
                                        <p:strVal val="visible"/>
                                      </p:to>
                                    </p:set>
                                    <p:anim calcmode="lin" valueType="num">
                                      <p:cBhvr>
                                        <p:cTn id="20" dur="500" fill="hold"/>
                                        <p:tgtEl>
                                          <p:spTgt spid="37"/>
                                        </p:tgtEl>
                                        <p:attrNameLst>
                                          <p:attrName>ppt_w</p:attrName>
                                        </p:attrNameLst>
                                      </p:cBhvr>
                                      <p:tavLst>
                                        <p:tav tm="0">
                                          <p:val>
                                            <p:fltVal val="0"/>
                                          </p:val>
                                        </p:tav>
                                        <p:tav tm="100000">
                                          <p:val>
                                            <p:strVal val="#ppt_w"/>
                                          </p:val>
                                        </p:tav>
                                      </p:tavLst>
                                    </p:anim>
                                    <p:anim calcmode="lin" valueType="num">
                                      <p:cBhvr>
                                        <p:cTn id="21" dur="500" fill="hold"/>
                                        <p:tgtEl>
                                          <p:spTgt spid="37"/>
                                        </p:tgtEl>
                                        <p:attrNameLst>
                                          <p:attrName>ppt_h</p:attrName>
                                        </p:attrNameLst>
                                      </p:cBhvr>
                                      <p:tavLst>
                                        <p:tav tm="0">
                                          <p:val>
                                            <p:fltVal val="0"/>
                                          </p:val>
                                        </p:tav>
                                        <p:tav tm="100000">
                                          <p:val>
                                            <p:strVal val="#ppt_h"/>
                                          </p:val>
                                        </p:tav>
                                      </p:tavLst>
                                    </p:anim>
                                    <p:animEffect transition="in" filter="fade">
                                      <p:cBhvr>
                                        <p:cTn id="22" dur="500"/>
                                        <p:tgtEl>
                                          <p:spTgt spid="37"/>
                                        </p:tgtEl>
                                      </p:cBhvr>
                                    </p:animEffect>
                                  </p:childTnLst>
                                </p:cTn>
                              </p:par>
                              <p:par>
                                <p:cTn id="23" presetID="53" presetClass="entr" presetSubtype="16" fill="hold" grpId="0" nodeType="withEffect">
                                  <p:stCondLst>
                                    <p:cond delay="0"/>
                                  </p:stCondLst>
                                  <p:iterate type="lt">
                                    <p:tmPct val="10000"/>
                                  </p:iterate>
                                  <p:childTnLst>
                                    <p:set>
                                      <p:cBhvr>
                                        <p:cTn id="24" dur="1" fill="hold">
                                          <p:stCondLst>
                                            <p:cond delay="0"/>
                                          </p:stCondLst>
                                        </p:cTn>
                                        <p:tgtEl>
                                          <p:spTgt spid="16"/>
                                        </p:tgtEl>
                                        <p:attrNameLst>
                                          <p:attrName>style.visibility</p:attrName>
                                        </p:attrNameLst>
                                      </p:cBhvr>
                                      <p:to>
                                        <p:strVal val="visible"/>
                                      </p:to>
                                    </p:set>
                                    <p:anim calcmode="lin" valueType="num">
                                      <p:cBhvr>
                                        <p:cTn id="25" dur="500" fill="hold"/>
                                        <p:tgtEl>
                                          <p:spTgt spid="16"/>
                                        </p:tgtEl>
                                        <p:attrNameLst>
                                          <p:attrName>ppt_w</p:attrName>
                                        </p:attrNameLst>
                                      </p:cBhvr>
                                      <p:tavLst>
                                        <p:tav tm="0">
                                          <p:val>
                                            <p:fltVal val="0"/>
                                          </p:val>
                                        </p:tav>
                                        <p:tav tm="100000">
                                          <p:val>
                                            <p:strVal val="#ppt_w"/>
                                          </p:val>
                                        </p:tav>
                                      </p:tavLst>
                                    </p:anim>
                                    <p:anim calcmode="lin" valueType="num">
                                      <p:cBhvr>
                                        <p:cTn id="26" dur="500" fill="hold"/>
                                        <p:tgtEl>
                                          <p:spTgt spid="16"/>
                                        </p:tgtEl>
                                        <p:attrNameLst>
                                          <p:attrName>ppt_h</p:attrName>
                                        </p:attrNameLst>
                                      </p:cBhvr>
                                      <p:tavLst>
                                        <p:tav tm="0">
                                          <p:val>
                                            <p:fltVal val="0"/>
                                          </p:val>
                                        </p:tav>
                                        <p:tav tm="100000">
                                          <p:val>
                                            <p:strVal val="#ppt_h"/>
                                          </p:val>
                                        </p:tav>
                                      </p:tavLst>
                                    </p:anim>
                                    <p:animEffect transition="in" filter="fade">
                                      <p:cBhvr>
                                        <p:cTn id="27" dur="500"/>
                                        <p:tgtEl>
                                          <p:spTgt spid="16"/>
                                        </p:tgtEl>
                                      </p:cBhvr>
                                    </p:animEffect>
                                  </p:childTnLst>
                                </p:cTn>
                              </p:par>
                            </p:childTnLst>
                          </p:cTn>
                        </p:par>
                        <p:par>
                          <p:cTn id="28" fill="hold">
                            <p:stCondLst>
                              <p:cond delay="1250"/>
                            </p:stCondLst>
                            <p:childTnLst>
                              <p:par>
                                <p:cTn id="29" presetID="16" presetClass="entr" presetSubtype="37" fill="hold" nodeType="afterEffect">
                                  <p:stCondLst>
                                    <p:cond delay="0"/>
                                  </p:stCondLst>
                                  <p:childTnLst>
                                    <p:set>
                                      <p:cBhvr>
                                        <p:cTn id="30" dur="1" fill="hold">
                                          <p:stCondLst>
                                            <p:cond delay="0"/>
                                          </p:stCondLst>
                                        </p:cTn>
                                        <p:tgtEl>
                                          <p:spTgt spid="13"/>
                                        </p:tgtEl>
                                        <p:attrNameLst>
                                          <p:attrName>style.visibility</p:attrName>
                                        </p:attrNameLst>
                                      </p:cBhvr>
                                      <p:to>
                                        <p:strVal val="visible"/>
                                      </p:to>
                                    </p:set>
                                    <p:animEffect transition="in" filter="barn(outVertical)">
                                      <p:cBhvr>
                                        <p:cTn id="31" dur="500"/>
                                        <p:tgtEl>
                                          <p:spTgt spid="13"/>
                                        </p:tgtEl>
                                      </p:cBhvr>
                                    </p:animEffect>
                                  </p:childTnLst>
                                </p:cTn>
                              </p:par>
                            </p:childTnLst>
                          </p:cTn>
                        </p:par>
                        <p:par>
                          <p:cTn id="32" fill="hold">
                            <p:stCondLst>
                              <p:cond delay="1750"/>
                            </p:stCondLst>
                            <p:childTnLst>
                              <p:par>
                                <p:cTn id="33" presetID="53" presetClass="entr" presetSubtype="16" fill="hold" nodeType="afterEffect">
                                  <p:stCondLst>
                                    <p:cond delay="0"/>
                                  </p:stCondLst>
                                  <p:childTnLst>
                                    <p:set>
                                      <p:cBhvr>
                                        <p:cTn id="34" dur="1" fill="hold">
                                          <p:stCondLst>
                                            <p:cond delay="0"/>
                                          </p:stCondLst>
                                        </p:cTn>
                                        <p:tgtEl>
                                          <p:spTgt spid="25"/>
                                        </p:tgtEl>
                                        <p:attrNameLst>
                                          <p:attrName>style.visibility</p:attrName>
                                        </p:attrNameLst>
                                      </p:cBhvr>
                                      <p:to>
                                        <p:strVal val="visible"/>
                                      </p:to>
                                    </p:set>
                                    <p:anim calcmode="lin" valueType="num">
                                      <p:cBhvr>
                                        <p:cTn id="35" dur="500" fill="hold"/>
                                        <p:tgtEl>
                                          <p:spTgt spid="25"/>
                                        </p:tgtEl>
                                        <p:attrNameLst>
                                          <p:attrName>ppt_w</p:attrName>
                                        </p:attrNameLst>
                                      </p:cBhvr>
                                      <p:tavLst>
                                        <p:tav tm="0">
                                          <p:val>
                                            <p:fltVal val="0"/>
                                          </p:val>
                                        </p:tav>
                                        <p:tav tm="100000">
                                          <p:val>
                                            <p:strVal val="#ppt_w"/>
                                          </p:val>
                                        </p:tav>
                                      </p:tavLst>
                                    </p:anim>
                                    <p:anim calcmode="lin" valueType="num">
                                      <p:cBhvr>
                                        <p:cTn id="36" dur="500" fill="hold"/>
                                        <p:tgtEl>
                                          <p:spTgt spid="25"/>
                                        </p:tgtEl>
                                        <p:attrNameLst>
                                          <p:attrName>ppt_h</p:attrName>
                                        </p:attrNameLst>
                                      </p:cBhvr>
                                      <p:tavLst>
                                        <p:tav tm="0">
                                          <p:val>
                                            <p:fltVal val="0"/>
                                          </p:val>
                                        </p:tav>
                                        <p:tav tm="100000">
                                          <p:val>
                                            <p:strVal val="#ppt_h"/>
                                          </p:val>
                                        </p:tav>
                                      </p:tavLst>
                                    </p:anim>
                                    <p:animEffect transition="in" filter="fade">
                                      <p:cBhvr>
                                        <p:cTn id="37" dur="500"/>
                                        <p:tgtEl>
                                          <p:spTgt spid="25"/>
                                        </p:tgtEl>
                                      </p:cBhvr>
                                    </p:animEffect>
                                  </p:childTnLst>
                                </p:cTn>
                              </p:par>
                              <p:par>
                                <p:cTn id="38" presetID="53" presetClass="entr" presetSubtype="16" fill="hold" grpId="0" nodeType="withEffect">
                                  <p:stCondLst>
                                    <p:cond delay="0"/>
                                  </p:stCondLst>
                                  <p:iterate type="lt">
                                    <p:tmPct val="10000"/>
                                  </p:iterate>
                                  <p:childTnLst>
                                    <p:set>
                                      <p:cBhvr>
                                        <p:cTn id="39" dur="1" fill="hold">
                                          <p:stCondLst>
                                            <p:cond delay="0"/>
                                          </p:stCondLst>
                                        </p:cTn>
                                        <p:tgtEl>
                                          <p:spTgt spid="20"/>
                                        </p:tgtEl>
                                        <p:attrNameLst>
                                          <p:attrName>style.visibility</p:attrName>
                                        </p:attrNameLst>
                                      </p:cBhvr>
                                      <p:to>
                                        <p:strVal val="visible"/>
                                      </p:to>
                                    </p:set>
                                    <p:anim calcmode="lin" valueType="num">
                                      <p:cBhvr>
                                        <p:cTn id="40" dur="500" fill="hold"/>
                                        <p:tgtEl>
                                          <p:spTgt spid="20"/>
                                        </p:tgtEl>
                                        <p:attrNameLst>
                                          <p:attrName>ppt_w</p:attrName>
                                        </p:attrNameLst>
                                      </p:cBhvr>
                                      <p:tavLst>
                                        <p:tav tm="0">
                                          <p:val>
                                            <p:fltVal val="0"/>
                                          </p:val>
                                        </p:tav>
                                        <p:tav tm="100000">
                                          <p:val>
                                            <p:strVal val="#ppt_w"/>
                                          </p:val>
                                        </p:tav>
                                      </p:tavLst>
                                    </p:anim>
                                    <p:anim calcmode="lin" valueType="num">
                                      <p:cBhvr>
                                        <p:cTn id="41" dur="500" fill="hold"/>
                                        <p:tgtEl>
                                          <p:spTgt spid="20"/>
                                        </p:tgtEl>
                                        <p:attrNameLst>
                                          <p:attrName>ppt_h</p:attrName>
                                        </p:attrNameLst>
                                      </p:cBhvr>
                                      <p:tavLst>
                                        <p:tav tm="0">
                                          <p:val>
                                            <p:fltVal val="0"/>
                                          </p:val>
                                        </p:tav>
                                        <p:tav tm="100000">
                                          <p:val>
                                            <p:strVal val="#ppt_h"/>
                                          </p:val>
                                        </p:tav>
                                      </p:tavLst>
                                    </p:anim>
                                    <p:animEffect transition="in" filter="fade">
                                      <p:cBhvr>
                                        <p:cTn id="42" dur="500"/>
                                        <p:tgtEl>
                                          <p:spTgt spid="20"/>
                                        </p:tgtEl>
                                      </p:cBhvr>
                                    </p:animEffect>
                                  </p:childTnLst>
                                </p:cTn>
                              </p:par>
                            </p:childTnLst>
                          </p:cTn>
                        </p:par>
                        <p:par>
                          <p:cTn id="43" fill="hold">
                            <p:stCondLst>
                              <p:cond delay="2500"/>
                            </p:stCondLst>
                            <p:childTnLst>
                              <p:par>
                                <p:cTn id="44" presetID="16" presetClass="entr" presetSubtype="37" fill="hold" nodeType="afterEffect">
                                  <p:stCondLst>
                                    <p:cond delay="0"/>
                                  </p:stCondLst>
                                  <p:childTnLst>
                                    <p:set>
                                      <p:cBhvr>
                                        <p:cTn id="45" dur="1" fill="hold">
                                          <p:stCondLst>
                                            <p:cond delay="0"/>
                                          </p:stCondLst>
                                        </p:cTn>
                                        <p:tgtEl>
                                          <p:spTgt spid="17"/>
                                        </p:tgtEl>
                                        <p:attrNameLst>
                                          <p:attrName>style.visibility</p:attrName>
                                        </p:attrNameLst>
                                      </p:cBhvr>
                                      <p:to>
                                        <p:strVal val="visible"/>
                                      </p:to>
                                    </p:set>
                                    <p:animEffect transition="in" filter="barn(outVertical)">
                                      <p:cBhvr>
                                        <p:cTn id="46" dur="500"/>
                                        <p:tgtEl>
                                          <p:spTgt spid="17"/>
                                        </p:tgtEl>
                                      </p:cBhvr>
                                    </p:animEffect>
                                  </p:childTnLst>
                                </p:cTn>
                              </p:par>
                            </p:childTnLst>
                          </p:cTn>
                        </p:par>
                        <p:par>
                          <p:cTn id="47" fill="hold">
                            <p:stCondLst>
                              <p:cond delay="3000"/>
                            </p:stCondLst>
                            <p:childTnLst>
                              <p:par>
                                <p:cTn id="48" presetID="53" presetClass="entr" presetSubtype="16" fill="hold" nodeType="afterEffect">
                                  <p:stCondLst>
                                    <p:cond delay="0"/>
                                  </p:stCondLst>
                                  <p:childTnLst>
                                    <p:set>
                                      <p:cBhvr>
                                        <p:cTn id="49" dur="1" fill="hold">
                                          <p:stCondLst>
                                            <p:cond delay="0"/>
                                          </p:stCondLst>
                                        </p:cTn>
                                        <p:tgtEl>
                                          <p:spTgt spid="28"/>
                                        </p:tgtEl>
                                        <p:attrNameLst>
                                          <p:attrName>style.visibility</p:attrName>
                                        </p:attrNameLst>
                                      </p:cBhvr>
                                      <p:to>
                                        <p:strVal val="visible"/>
                                      </p:to>
                                    </p:set>
                                    <p:anim calcmode="lin" valueType="num">
                                      <p:cBhvr>
                                        <p:cTn id="50" dur="500" fill="hold"/>
                                        <p:tgtEl>
                                          <p:spTgt spid="28"/>
                                        </p:tgtEl>
                                        <p:attrNameLst>
                                          <p:attrName>ppt_w</p:attrName>
                                        </p:attrNameLst>
                                      </p:cBhvr>
                                      <p:tavLst>
                                        <p:tav tm="0">
                                          <p:val>
                                            <p:fltVal val="0"/>
                                          </p:val>
                                        </p:tav>
                                        <p:tav tm="100000">
                                          <p:val>
                                            <p:strVal val="#ppt_w"/>
                                          </p:val>
                                        </p:tav>
                                      </p:tavLst>
                                    </p:anim>
                                    <p:anim calcmode="lin" valueType="num">
                                      <p:cBhvr>
                                        <p:cTn id="51" dur="500" fill="hold"/>
                                        <p:tgtEl>
                                          <p:spTgt spid="28"/>
                                        </p:tgtEl>
                                        <p:attrNameLst>
                                          <p:attrName>ppt_h</p:attrName>
                                        </p:attrNameLst>
                                      </p:cBhvr>
                                      <p:tavLst>
                                        <p:tav tm="0">
                                          <p:val>
                                            <p:fltVal val="0"/>
                                          </p:val>
                                        </p:tav>
                                        <p:tav tm="100000">
                                          <p:val>
                                            <p:strVal val="#ppt_h"/>
                                          </p:val>
                                        </p:tav>
                                      </p:tavLst>
                                    </p:anim>
                                    <p:animEffect transition="in" filter="fade">
                                      <p:cBhvr>
                                        <p:cTn id="52" dur="500"/>
                                        <p:tgtEl>
                                          <p:spTgt spid="28"/>
                                        </p:tgtEl>
                                      </p:cBhvr>
                                    </p:animEffect>
                                  </p:childTnLst>
                                </p:cTn>
                              </p:par>
                              <p:par>
                                <p:cTn id="53" presetID="53" presetClass="entr" presetSubtype="16" fill="hold" grpId="0" nodeType="withEffect">
                                  <p:stCondLst>
                                    <p:cond delay="0"/>
                                  </p:stCondLst>
                                  <p:iterate type="lt">
                                    <p:tmPct val="10000"/>
                                  </p:iterate>
                                  <p:childTnLst>
                                    <p:set>
                                      <p:cBhvr>
                                        <p:cTn id="54" dur="1" fill="hold">
                                          <p:stCondLst>
                                            <p:cond delay="0"/>
                                          </p:stCondLst>
                                        </p:cTn>
                                        <p:tgtEl>
                                          <p:spTgt spid="24"/>
                                        </p:tgtEl>
                                        <p:attrNameLst>
                                          <p:attrName>style.visibility</p:attrName>
                                        </p:attrNameLst>
                                      </p:cBhvr>
                                      <p:to>
                                        <p:strVal val="visible"/>
                                      </p:to>
                                    </p:set>
                                    <p:anim calcmode="lin" valueType="num">
                                      <p:cBhvr>
                                        <p:cTn id="55" dur="500" fill="hold"/>
                                        <p:tgtEl>
                                          <p:spTgt spid="24"/>
                                        </p:tgtEl>
                                        <p:attrNameLst>
                                          <p:attrName>ppt_w</p:attrName>
                                        </p:attrNameLst>
                                      </p:cBhvr>
                                      <p:tavLst>
                                        <p:tav tm="0">
                                          <p:val>
                                            <p:fltVal val="0"/>
                                          </p:val>
                                        </p:tav>
                                        <p:tav tm="100000">
                                          <p:val>
                                            <p:strVal val="#ppt_w"/>
                                          </p:val>
                                        </p:tav>
                                      </p:tavLst>
                                    </p:anim>
                                    <p:anim calcmode="lin" valueType="num">
                                      <p:cBhvr>
                                        <p:cTn id="56" dur="500" fill="hold"/>
                                        <p:tgtEl>
                                          <p:spTgt spid="24"/>
                                        </p:tgtEl>
                                        <p:attrNameLst>
                                          <p:attrName>ppt_h</p:attrName>
                                        </p:attrNameLst>
                                      </p:cBhvr>
                                      <p:tavLst>
                                        <p:tav tm="0">
                                          <p:val>
                                            <p:fltVal val="0"/>
                                          </p:val>
                                        </p:tav>
                                        <p:tav tm="100000">
                                          <p:val>
                                            <p:strVal val="#ppt_h"/>
                                          </p:val>
                                        </p:tav>
                                      </p:tavLst>
                                    </p:anim>
                                    <p:animEffect transition="in" filter="fade">
                                      <p:cBhvr>
                                        <p:cTn id="57" dur="500"/>
                                        <p:tgtEl>
                                          <p:spTgt spid="24"/>
                                        </p:tgtEl>
                                      </p:cBhvr>
                                    </p:animEffect>
                                  </p:childTnLst>
                                </p:cTn>
                              </p:par>
                            </p:childTnLst>
                          </p:cTn>
                        </p:par>
                        <p:par>
                          <p:cTn id="58" fill="hold">
                            <p:stCondLst>
                              <p:cond delay="3750"/>
                            </p:stCondLst>
                            <p:childTnLst>
                              <p:par>
                                <p:cTn id="59" presetID="16" presetClass="entr" presetSubtype="37" fill="hold" nodeType="afterEffect">
                                  <p:stCondLst>
                                    <p:cond delay="0"/>
                                  </p:stCondLst>
                                  <p:childTnLst>
                                    <p:set>
                                      <p:cBhvr>
                                        <p:cTn id="60" dur="1" fill="hold">
                                          <p:stCondLst>
                                            <p:cond delay="0"/>
                                          </p:stCondLst>
                                        </p:cTn>
                                        <p:tgtEl>
                                          <p:spTgt spid="21"/>
                                        </p:tgtEl>
                                        <p:attrNameLst>
                                          <p:attrName>style.visibility</p:attrName>
                                        </p:attrNameLst>
                                      </p:cBhvr>
                                      <p:to>
                                        <p:strVal val="visible"/>
                                      </p:to>
                                    </p:set>
                                    <p:animEffect transition="in" filter="barn(outVertical)">
                                      <p:cBhvr>
                                        <p:cTn id="61"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6" grpId="0"/>
      <p:bldP spid="20" grpId="0"/>
      <p:bldP spid="24"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A94CED1F-C8E4-4A4D-8F15-7FEBE4452E48"/>
  <p:tag name="ISPRING_SCORM_RATE_SLIDES" val="1"/>
  <p:tag name="ISPRING_SCORM_PASSING_SCORE" val="100.0000000000"/>
  <p:tag name="ISPRINGONLINEFOLDERID" val="0"/>
  <p:tag name="ISPRINGONLINEFOLDERPATH" val="Content List"/>
  <p:tag name="ISPRINGCLOUDFOLDERID" val="0"/>
  <p:tag name="ISPRINGCLOUDFOLDERPATH" val="Content List"/>
  <p:tag name="ISPRING_PRESENTATION_TITLE" val="企业策划商务展示通用PPT设计"/>
  <p:tag name="ISPRING_RESOURCE_PATHS_HASH_PRESENTER" val="cce957168fd2ccd1b23534aaf13c4793c7a689da"/>
  <p:tag name="ISPRING_PLAYERS_CUSTOMIZATION" val="UEsDBBQAAgAIAAtngUbpbttk5AMAAHQOAAAdAAAAdW5pdmVyc2FsL2NvbW1vbl9tZXNzYWdlcy5sbmetV91u2zYUvi/QdyAEFNgulrYDWhSD44C2GFuILLkSHSdbB4GRGJsIRbr6cZtd7Wn2YHuSHVFyYqcdJMW9sGDS/r7z950jcnD2NZVoy7NcaHVqvT15YyGuYp0ItTq1FvT8lw8WygumEia14qeW0hY6G758MZBMrUq24vD95QuEBinPc1jmw2r1uEYiObXmo2jsz+bYu45cf+JHI2diDcc63TB1j1y90p+yn359/+Hr23fvfx68bpBdiMIZdt1DKmSY3r3pQOTRwHcjYCNu5JErag2rZz+cv6Cu4xFr2Hzph54H5NIaVs9W3CIIiEej0HVsEjlh5PnU5MIllNjW8FqXaM22HBUabQX/goo1h0oWIuMolyIxP8QaNlTJ24zZAV463iSivu+GEfHs3Y41JCpBdsa+gD56sgQ4JAEQZCzn2TOwkSm1gSMsZT+GqTOZuvChlQtTsVpL+BR9/ZgTD6rFVRtqRsIQT0g08q+gTiArvw/CvwA1XfRBXJMQFEDCNoyHL50Jpo7vVQoKSEgDZ/wgn5gppJW8RyyOAYc2Gd8KXeawUymKJ7WQ8n5WQvJxAcJ1sPsdkdaESCgj15XYcnAhS9rrAi0zJnZVmY8L5/foHDsusSMole0vI2p6uTLGQP1KF4hJqasAwC5LtkzFHN3wmJUgpXv4WyIS87cNg7ArTz6X4i/EiqZzXjVN59nk6tXJca451IVhsWSZ6tBBT6gOWv7bYNMyh0iLgqeboi2KvUyc/BAvjo1rjsPwf4PqUpcjI3piv284IUicBPBig24fCd0dQWagDxhrKROyO8rxzsHQPOM5jHieIUfd9rDp+Q2Bp9FzOS4h8wcuXEJFeuCXZBQ6tMoxv8lF0fpKMoWq6/19jcRwBpC84I86ueG3GvpfcraFIsK+yGvhnDzDWC9B7CZrNQL353TD4oFDK1bAiQuBS1KkEH/SgXMxI7sM1uP1IBNLXcrEjDMp7syIhdqUaZ2QTV2n2uhtplOzK1m+66V6wp8d40UdXFAbne8ZbCMNCQ7G02iMvTGpTnNVD8uOINBy5ZNLw8jFowoOok5ZEa/hvXKrS5V0JKoPZDY5x0DWpDTkLIvX//79T0eOJ57Uu6jZ/a0XCXRoNZfIA9kfni54/mcbCcWjQ5xZdEE1B9gdruN51lS9SR6mFI+nMxBGaHSgyyxuPy7sM8xwcAHDwZy2rOGMZXcwWajWsheLCbkSQtHP+uNZviykULwP9rjZXAVMnXmEbdtcbKAJpIjv6ndagpiZbtUNR8INpyvZeIo9GDxP+Hgiip6EZtbv2hwarl4/ttv229H/sMrN/XDweu+6+B9QSwMEFAACAAgAC2eBRjUa0FrOBAAA9BYAACcAAAB1bml2ZXJzYWwvZmxhc2hfcHVibGlzaGluZ19zZXR0aW5ncy54bWzNWNty4jgQfecrVN6axwnkNpOkgBRJTIUaMCw4m5na2qKELbA2suSVZBjmab9mP2y/ZFso3EIgYqcyk8oDsdx9utXqy7HKl19ThsZEKip4xTs8KHmI8EjElI8q3l1Yf3/mIaUxjzETnFQ8Ljx0WS2Us3zAqEp6RGsQVQhguLrIdMVLtM4uisXJZHJAVSbNW8FyDfjqIBJpMZNEEa6JLGYMT+FHTzOivGqhgFDZLrVEnDOCaAwucGq8w6zOsEq8ohUb4OhhJEXO42vBhERyNKh4v5zVzN9cxkLd0JRwszlVhUWzrC9wHFPjD2Y9+o2ghNBRAo4flk48NKGxTirecenI4IB8cRNnhm53gQ3OtYDtcP1oICUax1hj+2gtSjIkEuJKVFXLnADo2tqKpCZf9WLBLsVTjlMahfAGmVhVvJuw3/XrftcPrv3+XbdpXXXWCBth03fS6TUbN34/aId+r38btpp7K4X+53APpX09c4bvdP2eH4R+t3/VaO+p4e7UUsdv1RrNPXXu/ateI9zXUlBr7avSuW0Hbjq3Xzp+t9kIPvXDdrsZNjpLrVkOr2Rrubie+GUoEJHL1fTWSZ4OOKYMusaTHFdEQ99hWI5IKOoUqnGImSIe+jMjo19zzKiemgqF9vRASFZTGYl011RfxTMV5S3hLCA4BiW5qO3T80Vpfzxb23rRWl9u61kvy4uu1UmEFj/Y+8PS6cL985Pd7m9xtDymMREBlnLWsjY38KILR8vueHj84cNuL7ZYK2OtcZRAK9XzTri6MpcaCr6WIOYZDQSLF4El6YDEAU7JyoToPVBeB8lDDw0hlRmEvCYpZh6iGo4gWiirfKA01bOZVF+VRIAFs4+gVm/jSKIES7WWt4vgmSkQVX8PhCbqDxsLu7RN1OcxupF4ArPRRbxDuIvYLZwUM6dFpJMTEqs9JFGNMRfh7rzsXYRbWD4QiUIhmJN8Z57cqMGHwsn3FCrZRfCeDBTVxEX0ijqZvhc5i9FU5IjRB4K0QOB9nsJ/CUGr/AENpUhnq8BxNFIMigeNKZmQ+NLF0BcwkeagCfQqY0RbC3/l9BsakKGQgEvwGJIN1qmy+Ad7AWdYqSUonvv4zk7hRnDjf35nNojjMQZGsx84dACSZvo18DHsnQswwZiAaK5AQGQinENam/OJaTwTc9mms+0Ej2eHbg5yBgrHTcEfiwkvIuhVlOfEFTDCHAnOpghHUF7KpNCYilzBik0WC63+l4NWFVE+c3UELRWMyditQZQOj45PTj98PDu/OCj++/c/73cqPTKNDsPGmqUa1zv5qbPmEy78gt4Wzumm9YR5vqC0lX866+3r5g4u6qz5DCN9QXcHYdzQrQuZmtqPN4L7/LfDI8/YHMTloiEIz/OFGb16i3Sh59e617cIYn3XDHsXLmUWCAQBixKo06H59nXUmXExF9n2XQhH5zvBmhNymthd/zcnQDhsp8blZjZoO234kyOjMVO7szKxncY/ltyR4P100QDowchyESAIjKbAhOIf1vm/pw9vaxWv2cKffnI7K258eP+MjvhdX1C2nb5SRyRYRgkk0asl3pufOK8Z3rcUMfu0uDlauypaXGGs362aNynlNIU4Gq66uJCtnp6UysXnXxUKgLZ+U10t/AdQSwMEFAACAAgAC2eBRp9k43WyAgAATgoAACEAAAB1bml2ZXJzYWwvZmxhc2hfc2tpbl9zZXR0aW5ncy54bWyVVm1P2zAQ/r5fUXXfCXstk0IlKJ2ExAYaiO9Ock2sOnZkX8r672c7NrHbpsl6Qqrvnsd3vreSqi3lyw+zWZoLJuQzIFJeKqPxuhktrudZiyj4RS44AscLLmRN2Hz58af9pIlFjrHEDuRUzobk0LtZ2M8UivPxbWFkiJCLuiF8/yBKcZGRfFtK0fJiNLRq34BklG818vLHYrUedMCownuEOoppfWVkGqWRoBSYkL6vjYyyGMmAeU+X9jOR07s6//oD2o4qipZ288nIEK0hJcRJvroxMozn+va4Kgsj5wkIf1FDv3w2MghlZA8yvvx8rhrRtM3/9EgjRWkSGnPOF/GdwwQp9Phpwt2lkVGCeZBxNFoFl56vd0YCkPsazn1qxlUK9mTyerAQTNEzBkuULaSJP3U2VYm3xxb1fMByQ5jSgFDVg5500E+kVf6aWNfj/sAb5UUAcooe8SpYW8OqizcAxvoev1rd2lURxveuCwKUsHPKIMJe2SN/67QeIQNlj3xmtIBHzvZH8ENLx/ElviWumOezr63AiT76fPmTtxpPD2ZwVeDaKTymFgUslQnnhdZgqpYmVteFlBzFlHKyoyVBKvgvg8v29jEqTQ4MrtNO91WKFBmcajcbo17SYb3sebwbu9+E/m3deYZ6hV/PCSLJq1r/Jqn5zPH0jOhr5slphlmSGg7ynm/ERE5N5BbkixBsqhcuEEKsffYQWHSDNQRPkyAFaXI6x6m75FTyeVtnINe6ZhR808S6DlfRsmL6D18pvEEREwaMHRMrfR0n9L0nA4VrACAyr3zHdofOUrcMKYMd+LkPFPbBQy9Lle7QoWa7wQfYYNhuTjOpH92a6BslxMWGE4RXHZeIF05oGG95JJmyD4uG3u/f/uJoI/tFZjov3GH27BopuljbjxOoleb/yH9QSwMEFAACAAgAC2eBRgoR72qiBAAABRYAACYAAAB1bml2ZXJzYWwvaHRtbF9wdWJsaXNoaW5nX3NldHRpbmdzLnhtbM1YbXPiNhD+nl+hcec+HoS8XZIBMiRxBuaIoeA0d9PpMMIWWI0suZIMx33qr+kP6y/pCoW3EIhoL0knH4jX+zy7Wu2uVi5ffEsZGhGpqOAVr1TY9xDhkYgpH1a8u/Dm46mHlMY8xkxwUvG48NBFda+c5X1GVdIlWoOqQkDD1XmmK16idXZeLI7H4wJVmTRvBcs18KtCJNJiJokiXBNZzBiewI+eZER51b09hMpWdCvinBFEY3CBU+MdZnWdMq9otfo4ehhKkfP4SjAhkRz2K95PpzXzN9OxTNc0JdysTVVBaMT6HMcxNe5g1qXfCUoIHSbgd2n/yENjGuuk4h3uHxge0C+u80zZ7SKw4bkSsBquHw2kROMYa2wfrUVJBkRCWImqapkTIF2RLWlq8k3PBVYUTzhOaRTCG2RCVfGuw17Hv/E7fnDl9+46TeuqMyJshE3fCdNtNq79XtAK/W6vHt42dwaF/pdwB9CunjnTtzt+1w9Cv9O7bLR2RLg7tcD4t7VGc0fMvX/ZbYS7Wgpqt7tC2vVW4Iapf237nWYj+NwLW61m2GgvUNMcXsrWcnE18ctQICKXy+mtkzztc0wZNI0nOa6IhrbDsBySUNxQqMYBZop46PeMDH/OMaN6YioUutMDIVlNZSTSHVN9Fc9UlLegs4TgGJTkvLaPz+al/el0ZelFa32xrGe9LM+bVjsRWryx96X947n7Z0fb3d/gaHlEYyICLOW0Za0v4EUXDhbdsXR4crLdiw3WylhrHCXQSvWsEy5LZloDwVcSxDyjvmDxPLADyFUGMa1JipmHqIYYR/O32uyEvqEMsthgS4UB12tBjhIs1UomzsNh+npU/TUQmqjf7OqsaJOqz2N0LfEYDjsX9TbhLmp1iD0z8SfSyQmJ1Q6aqMaYi3JnVsguyrdYPhCJQiGYk357lq6owQfCyfcUatNF8Z70FdXERfWSOpm+FzmL0UTkiNEHgrRA4H2ewn8JQcsTARpIkU6lDCuNFINyQCNKxiS+cDH0FUykOSBhXsoY0dbCHzn9jvpkICTwEjyCZAM5VZa/sBNxhpVakOKZjx/sudoIrv0vH8wCcTzCMKPsRg41TdJMvwY/hrVzASYYExDNJQqITIRzSGuzPzGNp2ouy3S2neDRdNPNRk5JYbsp+GM54UUEvYbynLgSRpgjwdkE4QjKS5kUGlGRK5DYZLHU6l85aKGI8qmrQ5iiwZiM3RrEfung8Oj45NPp2Xmh+Peff33cCnqcHdoMG2t2eLjaOnE6I59Mty/gNkyRbqgns+QLoI0TpTNuVze3TJfOyGdmzBewW0bANeyNkKmp/XgtuM/fBh4nh/WDuFw0x/bzE8B0YHqbAaDr1zpXdQTRu2uG3XOXwgkEghBECVTewNxPHTHTeclFt3UXwmb4TrQm5k5ncMf/xYkQts+pFbmZDVpOC/7sOKOYc7i9dAY7HehYcseR7d1VAzjwh3a6gCOf0RRmm/jNevl/6aybiv81m/LTa7EzcO1y/B49bvstx3bAH9XjCJZRAmnxaqn0/qfCDw3Y/ykG9mn+BWblk8v8U8DqN8o9kK9+uq3u/QNQSwMEFAACAAgAC2eBRoUwK2GeAQAAKwYAAB8AAAB1bml2ZXJzYWwvaHRtbF9za2luX3NldHRpbmdzLmpzjZRNb8IwDIbv/Ioqu06IfcJ2mzYmTdph0rhNO4RiSkUaR0noYIj/vrp8Na07iC/N26evY1fOuhMVS8QieozW5XO5/wj3pQakebuAy1BXLXpGunAqncAozUClGkQNyfefHuTNkeCMhS5Nx6tPsnUVP4H0ZiqVq+KGsbCM5hgtZ7QfRltyiX+DynZVbSuqtHm88B51N0btQfuuRpvJkhEXr+WqFliDMQd7Ap3KGALTfrnayKPjXZ+iysWYGalX75hgdyzjeWJxoSdt+WcrA7b44fMt0HvoPw8DO5U6/+YhqyceDijaSWPBOdjlvR9SsLCSY1AV3165/kED42ZBNTpPXer39NMVRZU2MoFGlwZPFCGmC69GN/sUTc7D0m+Jm2uKgFByBbZh1azaoFmYM36gsZhQRxpos+cHVKGcpDrZci89Cpajw5JtW/eOhd6+UIhghLA2QjNmIrO2i+OMqffs4Lpa1ndu5hUncnmR0Qz3cc4extdvEdp/RUJ6L+NZVlwOxcVIDQdXPIN901MkIZN2DnaEqIpyvk8dvJa7s/kDUEsDBBQAAgAIAC5rq0Ya2uo7qgAAAB8BAAAaAAAAdW5pdmVyc2FsL2kxOG5fcHJlc2V0cy54bWydjzEPwiAQhXd+BbldsFvTAN1M3Bx0NhVRSejRcNT684XUGGeHS+5d3vdeTvWvMfCnS+QjamjEFrhDG68e7xpOx92mBU55wOsQIjoNGIH3hinftHhIjlwmXiKQNDxynjopl2URnqZUEiiGOZdgEjaOsswYUVZSTisKK9v5v+jPDQxjnKvL7EPeoyl7UauFU7IaKnN2KDzeIshqUPLrrsrOlEtFEUr+PGbYG1BLAwQUAAIACAAua6tGlBOzImkAAABuAAAAHAAAAHVuaXZlcnNhbC9sb2NhbF9zZXR0aW5ncy54bWwNzDEOgzAMQNGdU1jeKe3WgcDGVpbSA1jERZEcG5GA4PZk+8PTb/szChy8pWDq8PV4IrDO5oMuDn/TUL8RUib1JKbsUA2h76pWbCb5cs4FJliFLt4mjiUyjxSLHHYRqOFTXv/AHpuuugFQSwMEFAACAAgARJRXRyO0Tvv7AgAAsAgAABQAAAB1bml2ZXJzYWwvcGxheWVyLnhtbK1V30/bMBB+LtL+h8jv2C0dA6oExJDQHsaE1LHtrTKJm3hN4sx2COWv39nO76VsSHtolZzv++58993Fv3rOUu+JScVFHqAFniOP5aGIeB4H6OHr7fE5urp8d+QXKd0z6fEoQGXODYCmyIuYCiUvNIDvqU4C1DNgYEZeIbmQXO+B+xS420gnS/TuaAYuuQpQonWxIqSqKswVIPJYibQ0JAqHIiOFZIrlmkni0kBeg13pv6Phl4mc6H3BVA9Z6LcHrklajmfFByTVEgsZk5P5fEF+3H1ehwnL6DHPlaZ5yJAHlZzZUj7ScHcnojJlythmvktyzbQ2SVjbzNcrvjjPPSXDADmHTcaUojFTOM1jRByWTID9bUpVUvOoAa3hVTte81q/jXnfNG62c6RzLsrHlKsEjvqQzjoJ9Mkwqp/Z61oFPTQKujVMyJPsV8kli+zrt1aM8wVyAVvF2TyxqkI4gKdbGmoh9zcAAxXVHcRt07BrGraglgO30dcdBWpuu2VUl5I1pZr5Tzxi4guVkhpZXGpZMp+MjDWWDME+cVeum9Q1xE90lp7+Q2+M36g1P9VrnbGA/9GYT0DU1oTnEXu+5eCjWQY11QyKbWxYFyk2MbucVPmY9XQ9MLkc66bARTxNZcxgDCOqKens5BCUSarAJSzlCNs7OAhOeJyk8NOTDOPTgzQZlbtJht7BQXAqwt0EtDW3ZSTjOo7E1CrIJxPrxA9LpUXGX6w8B3tGr6wOXxu55ui64O3B2fyPURzEaAZziyZWl3nq7avm8N7MqVadz6ZwloFaYR6YLgvn1cxCWYx8IralZapv+jk1+7AHHeU8NR3TXN9B76Ja8xfmVTwyX7rF0tQkYUYzAfpwvuwxQD9huwzCW9OhiFuRN3XAmNg3928r2mz5unWu64c67EMNnzirHMbN1EdQRyxFmUejHuKi+4ioFHbatWTUS9kWbrQ4AZGKIkDv4aG+88XpRXfls8VFg7V53bvALpc3rPQ64U5BpNZ1exG/3g3w+BtQSwMEFAACAAgALmurRjXb2a1oAQAA8wIAACkAAAB1bml2ZXJzYWwvc2tpbl9jdXN0b21pemF0aW9uX3NldHRpbmdzLnhtbI1S22obMRB9z1eI/IAljW4LW4OuxZCHQhPyvPWqYYmjLSuFhKKPrzatcdy6tJqnmXPmDDM6fX6ckn3OZX6avg9lmtPnWMqUHvL2CqF+Px/m5dMScyx5c6rcT2mcX3bp67zWWjWXIY3DMtoVzVuMwttDSmrlVMuYYRRJ5qlXyHluG9aB68A2zFFi+81vEj91l7iPqVxW7Tdn6J8Nu5TjUnZpjK9bOGe/h843+LgM49R4eSvYGvU4tTq2BmKES+4r1QAgkOWOOFyl7KQmyGPGMVSjKFBAhHPSiUok5dCy0ImmwnwnEJOMUVepp60baW0ctVVCR4hu07zqbA3BSIwRIQSYq1xAMBg1NjQNDWo9IDgwIKo2mihAwQYTWPXOC8uRol5gXJkxgPHpuKft3p/rVP3vdY7n/IfgxS+4iK7e2lwwV79/XpZGvo1P3w5DiejLkONu/HAd7m5urn958s2/R8Zq1LbxX339A1BLAwQUAAIACABkAI1Jh2+TOWgrAACzVgAAFwAAAHVuaXZlcnNhbC91bml2ZXJzYWwucG5n7Xx5WFPX2q899mgHBK0WEoGkllatlcQYJSCQ1DrQ1qlWPQ4EUowkWCEYEAiQoR5bxkC0VaKiROVYZxCiJEJItEC2GiBCqzElEMkuRAwQN0MSyHQTsEV72j/uPd/33HufT56HJ8le613r977rHfdee+V+vj5i2huz35g0adK0Tz9Z+cWkSX/HTZo0OfG1Ka4rr93on+z6eCX5i4iPJ5U1+/W4frxKXb5u+aRJFbw3bTF/d/1+fe8n25MnTfKsc/+/AiSe3zVp0j8++XTl8s2M6L72RN4V6nZnTPRM9Nc+H7XOO/4lmbnThCXfDUh4Y+WsOYdXfnB09r8++/qbWX9/3fut107nvf4xJujUtFcuBdZPemVG3icfXPvnoPVknfRue43+hOr4Uqw+2hANzAuppFLsx5YKqWUUTg3FuPVE4OiIksM2/fgm+kS40zaoZw98L5jk/tNgyJe47YtNilh0YTE9JpXsvvj1ihmh3Y+ZGptayS6KnuG+9OhefUk6nubQOu2kjL+Pd3q7pvtDW/Ay94+98TtVzIYNnNGfhj6eaKx8c2wOz5P0wUkNhATnDSULVcvtG7R6ua5e9QW7X1lMOxkkc7o71dwoog/emopk5m5gPdkkP/bhY5gI7xxRyhrTZNb2oerIvcd4RghAEmQOldR0fWig+AFkRWrPIUduR7QqdH0+UUEzzZntAhFjoWIwdrcWCKlnaS5oqW7sT8piNcyuD0npplGVzNFwq/N6OatPfSVS1ByrOvcAQ7P3CBw9I6/5B0TbRm95sZ/aEjaEQSsz7KGddiPHeX3aBqiiL4mktXXjlOU1w3SslFqX8bRABfZZ2UZ5Qrm1Ag00bZWN3tfzEiTs+/TBuQi0a9p7+l/kTcMfTQ+4syd68PhgZ/xIane16wrDp47ikacQtX9a4/ldzcNhqW4ZZojCT+mZjQOtyeGecgP5I6KUtRUX7l0Yg62JR8rXuUYLpuGCaFmwDfLpMwL0l6KHLw4asmCfy4d1lQwWscqP2GGWmmstpunK6f78BoPCHFrS9DYaeC3JaTcLSPM6EiUJHjgwAayy4quKk87JmxjhHQg0j7rPMSJwjoy07bxcKGpQrCDiab78AoO8HPK4Td/ObC4S+So9C9rqjy4rWVotiU8vhoIvWbcTHjCsrQNsXRePYwPRHRskTqfD6GSrAR9VQRvXOs0fTFSJ4dpIw4xkpnahFqHdBBoI0g1y87YwuTiaKeBZ80kAmactFzssrDxDofV1MPODGgEjc24ZrsP5RVhkWI3xqgFeKeExFqpVbv3bu432K9C6wuPvmHju8g+m/NgFq/LDg5WY1VxkfsGtOTRfNM/QEKvYmERER3uCLECB+SfXILfXWwtVADnHjFvdyEK0ifvXPXbJ2FjEVTZNP6C1bAPu+dRtJnojM7lMzN/kXdAeIh6VzwdV4l6Sc5ikJPH4oElB/VgeC7Ll1hxRQyzE0FXS2+lOaABlxiIM4ubWAamuy7INhOR95Ktcs0v0KUV124jeKn9kGtHbmEhkz3QtOQOpMLZYlko7wD7IPjPRNYU1RoPCA/Q2+naJH/kxQwKywcFZIl9zeDTSjJUiQfM7NYL8XSBFYx7IDO0na9IkTrFRDX/LjGk+cBXBeMVlYXX7roAUj79h/L5hVP0Mq5G/81bAj4vKfPnA+ekrfoT5ZcHe02UoRA0GzAm5AsQDsXQ7Zme9vcDwrbh9VKob04Ofl9LKGhjBJXT45I6kOC6ERvEq4nKWx3lw6FYYX24cmc4H2viifKu/M26DBhD3iwVQhsRPpe1iF/GWCiXlXYpOrGCkMf9ArIQV9gMjPeR8FuYiSpvavgxoskj9lYe5JHAPoUOKMMlfg+uqoCooielVYGgw0AWQXWjbkWNsYFjFvEXNub1s1Fu8PeE0eZv8akj9wdnmWgN88ZRWsWN0D8yt/UTcALkHs3Oh4OxSeT5szgPdAOyQ/J3F8kMwWBG5a3o5r+2K1jgwSj/ZlaAq93IxN2wnniujJ4c8vXIlG8C8I28r2gnjKsizCl5Z3J/GLYRM4vVhVjqrBlb5wBhQ38dH8wCYqqbRfjnQuMdeAfStkPglIs3Xmek5okAkuO6xH448y097CdrDxIN9bnV+QH7NTxsAhc9CA7FgJlVDzVGB7CIlw5PeBhHeKNItU9uJ79GEDnyh6AqBBGbUDVQywlEulbIXtsnJuQAiMR+oRqwdW8pkMkdP4b4KwjdhjtanFJV+KQmjYdn+ib7Kx29g5ha2fSNWQlXD1ihPuGHGe1OOD2PFLv4XmdLjwWpc53SgCWps6krRJb9VSgkDkzRbJYFsGegAu2BhwKRl9Qm6SgW3mF8ruN7FukIw5cubxM5hbQVcqSHK+qpTCovBLgs+Zzk6mifiQYkjC4HpAqPYIe5gpMPMvrrMWGaJ0CizLMtVCK03bo9al9WzyjlO0JYr6svIqgdhvKWIrcR5COdAqmudbnbeqKBjs/7JsDJMmzzmKQ7FhKTW51z1w8uFUjmL2/nu6mxxP4NER5Ifw/hRS2hyVn0XvRYahSW7mRku3psDUrg76MXQSP5ybMlpOJnE/ZquttRggRRwGd0ujibOQ+WTwOEoeRPkcY/VT00YgVAkT5+C4jlZjdBSP17AlA56e3GrS5FUmcyTvBZ8B97Fb/xI7Qw0kAAOIlT5fCA2hiUD2brkapvDPZaFSTUnH4rXELVmRjiCrOFozJZwf2NamBxigGQkj6oBgpHumFaXEuiyOE/ytm15t96ZUsgIQSEJA/CiAzFE7xU/iuNDfqi/Oqu0ThzPnQWmgpVilkRGT9c4B6rnrD5EJ9Dt0FEzKx53lqzJUzbB3sBC9HLBByEO6R3YVOBpMGoMF5O2grsf7MN4F5qLa3ldRjUsEIjLOGbdHsmWGHjhNAIiUcJKJ0EZHsdBe3OHMuWxxU5iK12OVYLPqmVYLYgcPqDiMMsLjD0MJl0NQ2d32eViWDmPLh51RGqVqyqNhr0trOwnHtvxHWIj/aTYMYAf421fIDhXdYms0e0dsU91XXlY4AracNH6Yi3H3d4Ow3kdpBuu/VXjK+7P0l2aV92xvPA7+kz3Z/BnY6Fr0qP58L/qUG4Z4MuYU8ZzCG6x+/PmxsW0v7m/RNwRv+7+9HsfnDvW4fB/2OFe94VzJcsyu49Rm0tYJjX20zzhO83fBPtWYsnysY7XLHe3SpNMtkGltmTJez38BvV06srU1M1jw36Uj3Q8zRZRPT7NSKev3kWNaBinOfiv7Wr1RszYjIHv7f7H7/3f/PT4kZP+b49P/fF3lNiXJP9vkPhHEEZbeM2I9F8PCa39NUZNe5qWlaqKSvM/zFgLQg3kAuBywuGJUbNJ3G/MmuQNy+YjKhmNU5pfaNNO9go7WJgNvIOoKZT19p4fs4WvvZfZPKGIe2lv81gCBGuopQ3dM/1uc2HemN7Hna5D+07j3YnNj0kWtPV0P9+QGO6NKFYsyWpSdKzHRT6Hma04vfcDx6qBeSUMnel6P3EDwT40Qr6DID+83nU1/ZhrGMXzw4RYAv13qMkeNdcQQWm1JzNenGN0WvY/TLC6y/EPNV2pTz4MDV0wZqmnvvWUxVvedLetuL+qjnKv8wUpBNm+XfFhJrfzzMUY7OO9L7Lj+PH0kXD5waW+QQc8zz0vhspOtJ8biCEV/ldNilT/v2oqVXgUL8/e9Lwc1E99PK/0YrIeV/4VwBjBX+G79OcEW0/XffAnMij/+E9njv72T7FK3vBfP6Fw+yyxdaTga5UADMF4tH+oD7vsRKWwdOeY/9vx+KkiS7Y3LpaHWWn1OPHnLVxU6N4nf8rE1d7Fk8/9lZD9g1OCJ2zgXid/Gqfz3l0E+fYvsY9+/ovlpPzVcFvu37zwp5Kpu5w/Zf2fs5v6ge8fIIgQ9qwIl7GZlvYzefjRuFFYXdmVqX8gD5wqI+87VvRHJEUrOjHV8eQ/QNeGmzWDlbeebqsna8/B/jCd+Wmd17m6TkwOUAain8eOtD+OoIpo7Z8BdSu8eSF/sNfCne8xB4u1JwpzsucjLsUkh/4P8Ir7WCx9qDYkU5c7L7p7lssnsvc5KuTl28GBOJWh53nlMxg6s5H4GkNZTXT3gyuRVLf36dvj/w/oaHkp7H2j1NovHFviyOgdEoHbp9q6LCeIS76Ut4FJ/v94fsYCevJ2LhvzpOFpWk6U/qDl5mSvE+3JynARKXM35il+9HGpHr1VqVlCQ1CeJ4sFKUMPybyTsvCSWjihGhFAkgSWEUpuwWRywwpi4qwVX2ooxCrEFD6/ATuPz+dZZ/MBq3+DARLLU848oddbc3kxxCoUKt8a2TE3z0osrDFYozr0FmKBjpzL203ET2ltGSC/CQ5eMAROKE1ZOUxVScdOucHI9EicU9IA08FPYroLNj49nY1YJuPRR2AfgOqDiezBYiXaV/k3V/331KfcVWtZGSFloXnWaXSOK8ViepxwFYjlmLeaERESIyOcHSXlxULbwCqFazS6oJSBJH/DBRbTsB1UIj7PjEXxrLkKOU8KgLN5GBQSyWH6VXc85yJG8/YncL9dgxEXIFWFG9FlQmb3Tu634EALrPeM2AGDlTIyNRskgf2ZIX5yu3wYYAQjlPPLfI2Js/g8Ci8AxdtfsSBLI26KC5N3ATVMpqJiaV5nUtgP0I0d0QgzUpRrjeIs3Bj2YLht3/AL08YEunJJVZGuj3zC70B7Jb1Y3DE9gCwJzCOR7+VTMXKxSFoOGykSuW8gbCTis+rnd+D7cTvwRVEIQKzNn03uZph2hXV0WfPl5NkrequhKgYJGhiA6oFlNEF4Se/gpUv8Ca1VqWDgxUooMJpHXYmKkEyvexTH/YbezqDs0ijF5cN9HxO9G7rArvmoyMICBbA406+GW9wyANwDgxS8gNm83WGOFDABksqxEaqdsKU003MGodrqkSCMCfTV7rwZ6fU1VPpwzmrJ8Nc+pdFh+clhg/SRAO1GW5yZ0b2LKDWIt4cXxqno2A4zw0SxVdNcdW6RfhTi8T7IAyptM8zzaTN5c9gFr6TYyQPqhBcl9kuahtsWyDkcyo7ydNUxjLm7ZhEW4FfLYX7gsDh6FhhN5Ejw/dRZokheMSarsOXpGWBG3zLaahBQ83mZ1yRK2LwVEud0Ub6i1FWaKJNucjemhTnEPDFTs9UVGpUFZeUTHqxaunMb0TN7OwZGUeUuR62unX6gfQB+mF7MCNKJmSEdDZNgB7TihWU4+Z35HaqBYbG26xGsLoZIDQsVZvjRa7oMW1zqKjNQj6xWANfYNoMyhpjoUTIHld/G1dnrQa5CR1bKN0fVTkz53ZLnUof3mib8xZxPhRNy+KT18kuS/7EkYdZeoUj/5h+KJsaTC+ea2SahoL0E82+FVvE8AXOg94a+pCac+kmreuTYdOqKVErj/3mV+b/X4et/kKy/qJrZTw8gT4S70OuHWqMZnd/6EHBQ+ijPaeENDTLgJMuPPs14W6eXINzy6AA1kWNtU/bXmjua8niJObwQvKk3+cegcUEFYR70DNh/nUcIyXRx3arsaczUWjv2vRr2diKjzreZMFWtzwKp49JypyCS8Pu7BSZ4MHjsuPpRWp5u+wm1PgekjHeoDz536W1CpeNIOfN9u62s1tpuXB8h3WTK3cB8106kS57F/6gNUKldrU/raYlArgNqN/kQzpSwpMHRv8c1l4gX2/28Ip0RB8p0hyIQnxKofvN+d482+1m1Prhe5llSkGH72CZmm9LBYPhvfsZdPA8l+623kyK0DT4yS8NQMgD9Fqlro4ZKexIzfipuXc4jDZT2tMWMA+9tS5MOnhS6yxeiRNLrLsFG2gTs0Z62xJFVBhFQDuIX0+0Q+4GRrBY74uyjj88YYi+atw7XGlnGWAHIcs45nSYB/fWEMrscJ6WfE2VbjTKnrXK6quZx5VoiwnwsKmihVj/q0A13WWsuW0I/VQlCC78fV0m6WqdOcVV5ZnVUWvvwW17hQ/f69th2LuGK3LWfSDuQ/yCRR+KbK7xVHEtntpJUSEJ/ReQsieZtpKtXqRSbjeVPvvWJZrikkiWLbyyGBzwFeYQSKStdBg1glWHJDlMs5ADeGenZwBk1RQ7qBsSCixCefNv2QCRNsV6R9a5Ajt7L5+1GQmnflxE4fshxWesWN1yF15G4xRjHNHKvH1lXBlKIHA3gfjiBzny0f2o0MzIsczG7wCUgn7f52S2uOLA1zJq8r2VYbo3MA6oTN4QP/7wGD7hVqXVOImWkUdV18AYCB8KPlypdBqYPiIWBICwCHAUr6UjIwIgkIs7APgPa+HIhFji4rANhDMjov6EvG/JottR8yp8QWcUezJLCGYMVAKLG/oA0qxxoI5/ipvrj+AVUellEA2w22AcZVjV0xSyJ9lJQD0fvqzXQRkp7MK9RAzpQRSDF44hBxKMnc49i4gsN38Dg5HjugwNkj+822qqZVhgOZC3USq/5fcRP5PFwNJGDblHkyIr3Mft/U9KGsgJqQuErye2M7lhuZPZiWiGwxOFozC/zMSb3LQjkLLHfmopcGyGJ4s5IDluTZLttTtIQ8XuwmfJfGau7ALypgi9hBdHkX85GowtaFrMbWdwfQHgJfWRLScWNWcrHUeyCJOazOztRvgHkoLWrFfTFu1S1j/ta1nGLQfhZ0B61r7ZxSz5ynVPnIztamFYzO4DCPY6ZmwXz5oMUWKyZ3pIT4osT6uyFhoZ76TM5ekoOcJB1JSnst3FD5XRshsummY4B2DKhoQCQ7Luvi/ipfCCgJyZkpxyLLrW0DBbShRnd3aOjUO+9rnvwxEiSsXInrFkaHeL5uyToe+28oZXQqMUaDHbBpoJdK2A4QPv2MvZK+xlDVBrBOaJUdjhMonN17WVFARQJfko9RH4CmRhz9fN93wZYEqfdyLnTRgW7B7Yf3+NKSttH8WRGwQNntRX/4lyxsyfH2PK7FbphhjXpml9dJ0x1hl4bf15ygY6dbcbUdKSIEE7UnnBaYSd9SQfeEd0EI7g0V8RDzuDJeUKeKPsStxiiFxSZQ0uiZpO2KgzGgKzOYdUCoG7c9YvXYhgF1LgOV86vP7DLNtulWPwV3bAPV0gkzHBrhVEtPpbbthIcbhkdjgtr7s04Rtdu7bmo/JLIK44JC108O5G3nz5yuVncPmB+15q5yMXSqgLDVqPxYmn/02/RzDn2411Pn7kqfiC7lxmyuXDOXnvpk5aMo9z9GN+g0mxExmMbuyhg+yxnUqokfKYoV24oHTZslGjzy/hwM+uIDv69Ok50CTLvQTnLFLDFwFGxI3QRv446q45sMu/KgoWB+Ad1VJedcihEAgJgyB/Pn6I0zA6qczv2oT1Fdc+8+WNKTXOF8WdJz7rEz2SUEOYz70urMliAlPXbw5Jx1uquq7/51ZEHzqNeNfmyyUteuOp4Uu5Y4N9/NLPOt+Mguz3p4TMX386EvKBddf41I/Xz8IfYfUniZw3DQy6fs9RFMVjaAwDjQv98g8DeS/2ps9BFlU9aK2OHrH0GJiOj+xi1taWwPWzgdkCPCp195xkFiWOicoo80xrdAe6FBh7BwVimqfAlHGeH/VZv7jD3CpUlzi1vuPzR5gxa4285wr6NSoLTpt4qHTgyNJE5bB6uQzoWhf+3JByba5/++CaVYLnl1VyS3n1M6LQpna8GzZWKwMwwqerScx3tKo5dpXY/xBTqBRyHKfK9hAuWjkIjZIkunxh849vK3u+u2Slaw0Q9epFb3Lp7PIso/OIIfdOygjE53Nx4cTHts3OHxgiDP9siX9ezZPxWdMSFu+IPTq4ew/5o/hY47myd8RzB3qOeuSGMboJcGFYJRn8+11zCHLjTpjpKfTb0/ZSCYu3oA1H0vnn5ZuSKg9eOOPQch76XZczUqld4hR8eNcgchjbVZeyzWZ4sACncHIHTpldOLYKRdu7KJYFwStoZ2H5dRX15q3eescIizSs3AEiO7f06FvMkIMSBlUpmN1akzaD/Bi8qVsOdgZUficXcrH+YNK/k1shwOcfOJB6parWwq+MkxEKB0BgyFsH2Hr5Ytpgm11p9lBqiTyLJEfU1prr+k5kPOBFfhlnjid5Fk9cRvVVIEZLfcGpm3RN3eGZoXWZibrV+X3glG8m2MK+S8OTkKGaBcaB33e+DjjY2wbboVPlyvsu/nIKTyUSCHNgYZlhYHwtWl4q1sPidmtyWxfJmWJLbVYllDDlllirXOtuIjvZqrfAmaWuY04xJ4c+hXK2QJSeHJ8kfw/iBTs9GscOy0cR40DUK/EI+6qes4r6CjUaKeNZCM1beOL+fHJa5BOWLjgDhCa0V49nX+uj7W4CmONtRhschqPEO1NjYJZyfDfuyKGCtx0GFgvwvuCtNY4+Q9VCSJPDDKffEfQPbT9M5PlGkZVk6A05adgm5BumcGRPSSx0379LN141ieF3nAPxYKRQAbvRAgQDAL1I2cqG5Hd6TmywY83z5ieHzM1WyuJu5bcDB6oWrf1Y/CvBPgmoxUl6lzkr2OKWIISjGTNPv7EUW0ATbtJNL9FmhgO18QPgYsWItdykmj0LeRQwquQ+fHKdhb3ctB7zBXt8mt5dNPcXgKsxofzJZ4kcylMKwYOZ81Jv02q4uw28K7a5h52DkgGUjBHu3jtHdxaBQbKzj5L2vKzqxZb4ipDIonwRWkSVEz5OlDO9u2Ergakh/Yjiz0BpZGA5tE1qJHagypOpY+JvrnyyQzgUzd3OPHvnq0ZJnGvuVlo6dchizF5V9ZBi7lF/amLSSqzOBla6E4amfckqBAeWUNsV58MAgupZ8O5cPnJ/dAMLq9PP7k+1VYlkXudC6zetU65xZpHPQ9ZB6VRKTt1A2tW7V5HO/WaG1sPg7z1JGEZT0iIgPcMWTCeu0+E7Wr6qj/GeW/NPtZ9JfAP6wb/ZvCzvciFWesFsAgtR+/F+B3loQqo2euAVxxp1NBlv702SZjsuoL4t1f/BN/39UgMKSzP4bQpm9TRZuzZdZ8oWE0VLCMnegmuR3wxJdaOwZc6fP3XG8KDXXGk+2ZxprqWZNstfVjVA4QmvY8lwH/NP9Xv8iv3Y18EV53RUGdS6pN2dsmXgcdzH+1VeqLiz4HfSqLUFfT2rb/BzRAt+Pfiy33S2/SlcbQ9v+8WLLx1yS1ukwq8/zWL3knn9v/yc9uY1bfO4PE7wKdlfBcRs2vYBj0uvypgQsreSHixOy2aKe9Ba3uI2iCVv3PHuVr7wHw4maxOnHLz4XiWInf7KIRiumDy7ZMnGr9vzdKQe/1GiCwO7dF58LR0emvXNLfCNB3vTT5peAXwL+/xnwVjiO4DL3EwoUePXfiapcwYzH/DVAT8IJLPXzWhUh8f+OIkFAHyQ5ukjNUqgg8YTzK03Y+j/vlJCY2TZSjomfjeP9CeM1d7U3dmvCov8zNqsMfjiO08zRPkx/799p2rbIm7yYjybr5QbIa5rLadrb1pTVxfy5XEKiX6rIS8AvAf/fBVwvvpNq/6XcvmPU2lz1PMBqc0fmTzNefVj0Yqk4vN+L+Y7/x18n5BqHn5/AXe+EZc4MQkkBMLN2AmbD5UQm6EvlDMzjfFf47k16vrHPghD8Nz3tNfUYnQ6jOnj39gmBsPIgg1XrxPsOV7jSIJPx2lD+xOL0fj8m1x0TD+V2Csbk9HP1BG/WXe6F+uHBxKQP540J/jpqgk083L3yF1KeA3PHvZLrrkxsWqnYMLYyX0U9h26xWzU2GV5CegnpvwJSGx7sHnsKEYFkDfW6dzSYh37aoJWujJz/4vjuhOHBlUg92O2+P4OndbgfEqBbvO++OENNrxh+oHuyV9he63XSPlVUWjv70z8O1XeRo6eEHfgJixNt+QMaVz5gqQkCI362nyxuW/AHBK6yuKRi90MN5Q98WrnFmPgOlrld7/yqumrrH4aMddX/S0Dk9IxfD0U0O+mnY4jezozqwpoXZVylKCzGfCUnvHPNu4F3nsdPkfxB4lFdyFmtQS+17iWk/yGQMLTKKOfQBuc+a9qO0VUvt82+JHlJ8pLkJclLkpckL0lekrwkeUnykuQlyUuSlyQvSf5TEvcG6rbBb9+rlQQHPLdTfvjnTVSCVa2kKWHfDSl08TnYd3+/j9H0/QZ8ukmTrGwvwb7X02tbmyOcE4ql/He/Mu3qEA19L7D96jG2Qf7hf90e/Gsq8cgBpO1Rr3t0dU3HcJlQJB2+QjV3ZBpv5QJv89AIalhHLzhG9XSh6Fy8OcQbstS5N46v6dtEbxc3iVmpWuBdhHNdfzIfgZPZ+xIFtVBB4lpk7+k8wJcXamWMTe1Hco6qvEx39m2dYd3MjFcDklmqkKq+BB8os1oBcLa7aN27BX/wenqvAWzGl1wavR2BT0LVxPe5d72p3cfN8GvtyQKrRn3AC8/od2++U6D03WFQ/Uw0u58wfGFD7a+VXcY1xMR09Re2kgIDy1yjZd2JBftqHNLooaVJ/kZyaq3VKJPZgsu/GuG0l4GEL6z40DZw7GgL6NdrBgu29XSGa9xitmYN/WRvVeR0mUhlf7V+Da8YqPYDxmDlHHp8pJzZNfLl4ShpquHBFX5tYFYLI9Njd+f9cvbwSLnBQMfqkpGlFGaz+wUGafBe+dfBbPSP7uNn3szuEUfZZosKDAUKneHdKXXieIlEkjDXOvtGoXljFBr/QOy07ChU8EU1KJydaxQbozwjeJNdot/bMHPp2CusypDI71i9a9QJVe+xeeWDn4a45CacmrKwkkclYaY03J4lk287HEX9IKsinpFHfRI49ay4PKqfdylfaU2az6UGyk/B0eVTb8IqQfOC6MLlGS5B0fcR0VKEHJtOXkjEKwa2lGdsWXbQ04dV0GvF68gw9FZVPi+dGa79WayGuMaokpN9dLdqllk+vdarxEV+Pw5nLrtcyGMh5U3hBUhtewqXS48P+TyqHouz1hvvjJpRq29aUsKXAQpw+xHMR4V0zOof6ScXSRE7g4mEN7HR5exE9OhstZlVr4BSltV0wEL4iTU03MjChjkdESYpP8zTfTzCLI4P2UQtDryLd5ztDYqcyaHUlsk4P4nTV5Hj7qIi86jyQEEIP3d5QljowWK+vaOAnhw+1KAw7F/ENXiBeKFBKa/Ll64uG8Wn1nb0QlGrTHbGzEpz7eH27rm7jJkf1DStu92Bc9nh6Vzkxo4BrfBGEcuzqLItfqONkWGCSEX0wTz5vcNRVdcQ/KKd9/IU04prK7U1oSE0ihnJLa5RdJi/SC0uPlhrdMHzGT7txZpf60BVmqe5LDiuyub1eFel8parx5XRxxGE42xPVN0z6L66iAJ09XqPYijNn8JRvYv7kH2NGTIf7WxuYlgtLYNXbaE4vm4UBKrrLNZFYAIozXpi1Fz+jZWTCJx7E5WANaIg4TNHe86ZEUPPs7XuwZaspoO1ie4joQYeknlnOSXqyt7Bq4fbKQrp0Fn0WUF2VHsFPbm9jO+SCUS8jwIpHnzQ+JiYfyvetgJVl7FPR6nXh6yWQpkzZT7km1xoEZu0k4mYPAQLBVWYv6ESZ5qFftPInxM7KOGLUE3S1aZ0JJSSfgxwn3LkfmGE6t5AS+OInGfc51P1pFDH8FG6zwBvxSZ6qa3Rd2lCmtYlHZPU5Zk8G0QuR1LE+f7RvV2CfPdae5MmQ9cPslCpMRrJGViePG7foWHeq14g0KKimIHhXGWK7WEajNwtXjilgb49LDJJwhrxeqOgM5mYOJKJy7rNyLTtmJYNWUtqw91qjQe+rFaQL0x5cOmuFLnC70tl2GBjn3FIOMgXUmnsXjIyVLawI9qejc7UupQb9ZZxHmLN4Sh2S9sKlzJWtl3O7L+hb87W9lbX3B1XmBxZMsYqbETpXp+zB5q5HxywYPsHKi3JXTVaez/fHrIn/eRZy6BezOs990Qn1VVaUljqtaYb2+7SsDN57+PlXW1yMpcXEM1z/Svru6CRfD5fAEw3+ybyCPPQicIqpX6n+K5WtlvzKo1ossPkDFjD8qNR8+p5l9CZNgj4qdMN1WAgvef5K8wnQqGQG0DV2jGwXB3Zt4F8Xq451sty+RK/f1pqvIUEoPfJGflNH05ZzXkLtruXrVNeoo9YhJ2jSgo4bzqwlwFX68kui2iMC1kkFwj5iZEOODOKiOA0FxZxvAtOY2cLeBefKIdrHpqN2iW0v+FQVjbXSV6Stxxd07x3o+EA1oVHYSjbcqVcZFv6/ZhJtFhk+xXKdbapydr9rmaXF0n7xX1k15ByEX9Gwa3A+vM3mG0wHJ9D485Jsg09gr1f2mW/XDDv1ELB23BRgU65R2HoX2A9sTBWdAzeAOA6UlvEISglt60e8Od4+4P9GfX+Au2TZBHP8stt/DxXBrAXrDQCUHxjMOMSRLORzmz0u0x/SHGmLRwTFnpLgUJIwo5rnwOTbSFQoIosFics/Bm4FJvhcUvGNl/lD1y+kI5lmoSCcI4VZjvz1SlfJYXoeYz8SZQzhLZVrd/lFlUlhDFiaVlQup+KxPGsW1dQDF0/xFrvSh4eyWO1vFKL15rUkas2TN/5UQJ5bFbs5gkE3+c6c/pD47PGVkmzWy0goT7MIyDlt73lcfAN03MVfDCSmxzDOkknbFcsTwxrS7aNxHM5uOFNqeoEyhnLNrCiAfDZ8Fp1nIYoQswHTvkGCl6v3rcJpIzJgtKpddq1SkTG49OD6JyzjEhiUfsUxo1eK/2wHXnqrJhpOysv7c2YM6bxWRfp6aY9c8e+p75N/dxkWjtmmP0ul4/mp2wEkXVwsA02txRm1517jc8pm53IO0TbPXK5EZMnL6e3xZlUl7ZUKu+4nN2x+QizRQyCEhcs9okY+79Ku3ilQJdCMQXsdopoKkXZu1bGYgxR7mMIN2uSTVWi2r7ek0amfo2kKzAxxHpFO3pl0AALiXEpmN8Vr5Z8rvPoSnXXn+Cc4YS4zpuXBU3pLcJQ4ZjXPVc7fCVxndMjGd4ycKyYfNNXbgkq+RybJR0WLC9Vf4QruQPjIHwJ30kdPg3ogHHNypUDGPbfFkfz5HqKRCqJooyobq9SyBL3wQRaAwIH7nH1c2WaH7pdrpKtT2PrmTe56J/zJfpwY4hsPRFH+77d5+mbajMYvBmdkWf9hfELx3Y8CjHu8c7vICWOPENMkXOCz3TdhMvkBoMh+9m6C0Yaqa2EOuLqzdP2uHIJLmFrmfP6UNSU6i7sR2n25N5Vz8Qax/RTUKNX8+E4gLDXVxVVWG2Yd1/zsxhO8lXr/7VTQ8ylUqT9KeVrpjatfQ7TAOlVkgOYO1O7p7TXCZs2rnlwZ0TiNUm8BM9uGo+DqCKB0MJbI8E7DhyJIoxZQ/ajKGPG1lH90ahV968WFRSDEXdLMZZVkP6iuPw6vWZRSQW8b3Rmjs8dPNLN2pkucrQjJCOchiLI58gVFlu9/t16Bb3YfeJS3L6ZIIW5bpeABwe7f3Q/3HeA3QooyUcG+croJhxnEEd1vzDSeGjkaTaB6VB57a0IflRp5CtuS5F1A05m1JK9cvND2FOd6gk6vnks6ubXLw/vSEwdWfVbNLnUdfPGwhraeDxxHyh4oNa5vGR66Y6li+WCWHAZRD3f1Ua+nC/iEQ7IFT7bO1ByKWTC2Po+tDLH1AC47mDW884BbYAQBQ5AmMsN7tO90OWCzUv65zmY+I4gvGyrf0a2ZUdOeW7vIIasIeZw5s93FDZ17YXrcGakoxPZ7Mo+FM6nXs6nvV6OR16tELeOPy1DstlkT4KrzeScur0eORttglMWhK9cO4jJM4p62S4HgI4VXajvnJ2dkrr9cG34+JLE1uspUam14z48z5VrXuoRxFahrEQXWHU1mtWzpke/0yctXiOZ6UoGe0Qcq0gpuHLdD0W+Es2Lgaq6UnS7hTKHQeaoNND9KjE8/l0pCRXgMiqdk1EgM/96Zuck/w2l5b8nQm6pRl2Z2rkxtX180u82sAe+7xFQqxZaw9yTVrqF2qOP2Spv+jZSRKvddc1DDfN+oLLeJ9nvD2X4SeMbwbPPVo2vg38HEaYVEX5ANBigWeYowYBgLCbgxg05ld5yFR6rUo5H0/RH+6e2En6K32IKcUVI4RaovNRoBR8foCffEqcffw675PWxxU6eyOJ83cdkMq1tWmmrVpYe/1vCNaqSlYwlXDcO2rdl2NpTDZiFHVWSQuQaAk19FFgTq0XzWyDkBQbSNeBAsPvAzE22k/lqQULVfKvFFUXjW8i88CK2jR+rITL0odpjjgMfc8xpHLNuuje6HM3jfP44pTyzfc0UbGFEUDf0hdqsiK3XCg6xNkSfi3IUeo6n8Sm27T3TdyGtbkw3mgnC6AxNL0Pesu5h1/a1Yy8zZ58YZoQMFstGiqmcET7nmCfVr4pjAzhM9UFgjb3f6KCNulQHZw+YQtdCeBfXv44l41WWnoe9rtpgBgfYZaKjG1Iq22irbAgq0ixFhdMQhjyp4V1bpsycSU1MV0S2zsDOVBW07TL/3faFLXw2zsW3WKmw+fsjprpPj6vumXdAs7umd1Mke4phXRhc3wp2Y9iHorpnmpsS2YM2Ywfzp+KOw4XH6jI7BksGDfUpYJCa5S4o94ZA3xQEep6o6d8U6c8AydW580BihsYDN8wtLb6qFB7deZkr42DZfjh2lFfxGF8OsJp+LMZdnj7K8P/JdC1f0b/pnAMiyaPB7guWRio+OdV9emZ7dYrhfV0CfXuqr7ucPJX9VxXtUJ7AMXSuZ+x01EnZC1Kbtkqe/vhmz7cTv202PWEDeqwwDt5csUeq63Xq1eP1d0VOOHYZElfqCpTOdeWvjZXe83cCfrXBtNXuewLNJRzHyNDqsbHSPustqiA5KoVC51Tlt5OnzkEXvOW+/umq9SvLPv7yn/8LUEsDBBQAAgAIAGQAjUlooHo6TQAAAGsAAAAbAAAAdW5pdmVyc2FsL3VuaXZlcnNhbC5wbmcueG1ss7GvyM1RKEstKs7Mz7NVMtQzULK34+WyKShKLctMLVeoAIoZ6RlAgJJCpa2SCRK3PDOlJAOowsDYGCGYkZqZnlFiq2RubgoX1AeaCQBQSwECAAAUAAIACAALZ4FG6W7bZOQDAAB0DgAAHQAAAAAAAAABAAAAAAAAAAAAdW5pdmVyc2FsL2NvbW1vbl9tZXNzYWdlcy5sbmdQSwECAAAUAAIACAALZ4FGNRrQWs4EAAD0FgAAJwAAAAAAAAABAAAAAAAfBAAAdW5pdmVyc2FsL2ZsYXNoX3B1Ymxpc2hpbmdfc2V0dGluZ3MueG1sUEsBAgAAFAACAAgAC2eBRp9k43WyAgAATgoAACEAAAAAAAAAAQAAAAAAMgkAAHVuaXZlcnNhbC9mbGFzaF9za2luX3NldHRpbmdzLnhtbFBLAQIAABQAAgAIAAtngUYKEe9qogQAAAUWAAAmAAAAAAAAAAEAAAAAACMMAAB1bml2ZXJzYWwvaHRtbF9wdWJsaXNoaW5nX3NldHRpbmdzLnhtbFBLAQIAABQAAgAIAAtngUaFMCthngEAACsGAAAfAAAAAAAAAAEAAAAAAAkRAAB1bml2ZXJzYWwvaHRtbF9za2luX3NldHRpbmdzLmpzUEsBAgAAFAACAAgALmurRhra6juqAAAAHwEAABoAAAAAAAAAAQAAAAAA5BIAAHVuaXZlcnNhbC9pMThuX3ByZXNldHMueG1sUEsBAgAAFAACAAgALmurRpQTsyJpAAAAbgAAABwAAAAAAAAAAQAAAAAAxhMAAHVuaXZlcnNhbC9sb2NhbF9zZXR0aW5ncy54bWxQSwECAAAUAAIACABElFdHI7RO+/sCAACwCAAAFAAAAAAAAAABAAAAAABpFAAAdW5pdmVyc2FsL3BsYXllci54bWxQSwECAAAUAAIACAAua6tGNdvZrWgBAADzAgAAKQAAAAAAAAABAAAAAACWFwAAdW5pdmVyc2FsL3NraW5fY3VzdG9taXphdGlvbl9zZXR0aW5ncy54bWxQSwECAAAUAAIACABkAI1Jh2+TOWgrAACzVgAAFwAAAAAAAAAAAAAAAABFGQAAdW5pdmVyc2FsL3VuaXZlcnNhbC5wbmdQSwECAAAUAAIACABkAI1JaKB6Ok0AAABrAAAAGwAAAAAAAAABAAAAAADiRAAAdW5pdmVyc2FsL3VuaXZlcnNhbC5wbmcueG1sUEsFBgAAAAALAAsASQMAAGhFAAAAAA=="/>
  <p:tag name="ISPRING_SCORM_ENDPOINT" val="&lt;endpoint&gt;&lt;enable&gt;0&lt;/enable&gt;&lt;lrs&gt;http://&lt;/lrs&gt;&lt;auth&gt;0&lt;/auth&gt;&lt;login&gt;&lt;/login&gt;&lt;password&gt;&lt;/password&gt;&lt;key&gt;&lt;/key&gt;&lt;name&gt;&lt;/name&gt;&lt;email&gt;&lt;/email&gt;&lt;/endpoint&gt;&#10;"/>
</p:tagLst>
</file>

<file path=ppt/theme/theme1.xml><?xml version="1.0" encoding="utf-8"?>
<a:theme xmlns:a="http://schemas.openxmlformats.org/drawingml/2006/main" name="Office 主题">
  <a:themeElements>
    <a:clrScheme name="红橙色">
      <a:dk1>
        <a:sysClr val="windowText" lastClr="000000"/>
      </a:dk1>
      <a:lt1>
        <a:sysClr val="window" lastClr="FFFFFF"/>
      </a:lt1>
      <a:dk2>
        <a:srgbClr val="505046"/>
      </a:dk2>
      <a:lt2>
        <a:srgbClr val="EEECE1"/>
      </a:lt2>
      <a:accent1>
        <a:srgbClr val="E84C22"/>
      </a:accent1>
      <a:accent2>
        <a:srgbClr val="FFBD47"/>
      </a:accent2>
      <a:accent3>
        <a:srgbClr val="B64926"/>
      </a:accent3>
      <a:accent4>
        <a:srgbClr val="FF8427"/>
      </a:accent4>
      <a:accent5>
        <a:srgbClr val="CC9900"/>
      </a:accent5>
      <a:accent6>
        <a:srgbClr val="B22600"/>
      </a:accent6>
      <a:hlink>
        <a:srgbClr val="CC9900"/>
      </a:hlink>
      <a:folHlink>
        <a:srgbClr val="666699"/>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C20F2A"/>
        </a:solidFill>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1143</TotalTime>
  <Words>3409</Words>
  <Application>Microsoft Office PowerPoint</Application>
  <PresentationFormat>宽屏</PresentationFormat>
  <Paragraphs>327</Paragraphs>
  <Slides>32</Slides>
  <Notes>32</Notes>
  <HiddenSlides>0</HiddenSlides>
  <MMClips>1</MMClips>
  <ScaleCrop>false</ScaleCrop>
  <HeadingPairs>
    <vt:vector size="6" baseType="variant">
      <vt:variant>
        <vt:lpstr>已用的字体</vt:lpstr>
      </vt:variant>
      <vt:variant>
        <vt:i4>21</vt:i4>
      </vt:variant>
      <vt:variant>
        <vt:lpstr>主题</vt:lpstr>
      </vt:variant>
      <vt:variant>
        <vt:i4>1</vt:i4>
      </vt:variant>
      <vt:variant>
        <vt:lpstr>幻灯片标题</vt:lpstr>
      </vt:variant>
      <vt:variant>
        <vt:i4>32</vt:i4>
      </vt:variant>
    </vt:vector>
  </HeadingPairs>
  <TitlesOfParts>
    <vt:vector size="54" baseType="lpstr">
      <vt:lpstr>Aharoni</vt:lpstr>
      <vt:lpstr>Clear Sans</vt:lpstr>
      <vt:lpstr>Fira Sans SemiBold Italic</vt:lpstr>
      <vt:lpstr>HOT-Ninja Std R</vt:lpstr>
      <vt:lpstr>Nexa Bold</vt:lpstr>
      <vt:lpstr>Open Sans Light</vt:lpstr>
      <vt:lpstr>方正正纤黑简体</vt:lpstr>
      <vt:lpstr>华文细黑</vt:lpstr>
      <vt:lpstr>宋体</vt:lpstr>
      <vt:lpstr>微软雅黑</vt:lpstr>
      <vt:lpstr>小米兰亭_GB外压缩</vt:lpstr>
      <vt:lpstr>造字工房俊雅（非商用）常规体</vt:lpstr>
      <vt:lpstr>Agency FB</vt:lpstr>
      <vt:lpstr>Arial</vt:lpstr>
      <vt:lpstr>Arial Narrow</vt:lpstr>
      <vt:lpstr>Calibri</vt:lpstr>
      <vt:lpstr>Calibri Light</vt:lpstr>
      <vt:lpstr>Impact</vt:lpstr>
      <vt:lpstr>Mongolian Baiti</vt:lpstr>
      <vt:lpstr>Open Sans</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企业策划商务展示通用PPT设计</dc:title>
  <dc:creator>春秋视觉</dc:creator>
  <cp:lastModifiedBy>A Lan</cp:lastModifiedBy>
  <cp:revision>151</cp:revision>
  <dcterms:created xsi:type="dcterms:W3CDTF">2014-10-30T16:24:50Z</dcterms:created>
  <dcterms:modified xsi:type="dcterms:W3CDTF">2017-05-14T15:07:35Z</dcterms:modified>
</cp:coreProperties>
</file>

<file path=docProps/thumbnail.jpeg>
</file>